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56" r:id="rId4"/>
    <p:sldId id="301" r:id="rId5"/>
    <p:sldId id="302" r:id="rId6"/>
    <p:sldId id="258" r:id="rId7"/>
    <p:sldId id="297" r:id="rId8"/>
    <p:sldId id="303" r:id="rId9"/>
    <p:sldId id="259" r:id="rId10"/>
    <p:sldId id="260" r:id="rId11"/>
    <p:sldId id="262" r:id="rId12"/>
    <p:sldId id="299" r:id="rId13"/>
    <p:sldId id="304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  <a:srgbClr val="FFFFCC"/>
    <a:srgbClr val="FFCC99"/>
    <a:srgbClr val="FFCC00"/>
    <a:srgbClr val="CCECFF"/>
    <a:srgbClr val="FF3300"/>
    <a:srgbClr val="40B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A6322-CBF4-4439-BF2D-429079660B9C}" v="192" dt="2022-10-22T21:19:40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4660"/>
  </p:normalViewPr>
  <p:slideViewPr>
    <p:cSldViewPr>
      <p:cViewPr varScale="1">
        <p:scale>
          <a:sx n="82" d="100"/>
          <a:sy n="82" d="100"/>
        </p:scale>
        <p:origin x="6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FEA26-2671-48F6-ABEB-54BD732DD3E9}" type="doc">
      <dgm:prSet loTypeId="urn:diagrams.loki3.com/VaryingWidthList" loCatId="list" qsTypeId="urn:microsoft.com/office/officeart/2005/8/quickstyle/simple1" qsCatId="simple" csTypeId="urn:microsoft.com/office/officeart/2005/8/colors/accent1_3" csCatId="accent1" phldr="1"/>
      <dgm:spPr/>
    </dgm:pt>
    <dgm:pt modelId="{C101FDCB-F783-4581-9578-74D659DE2D19}">
      <dgm:prSet phldrT="[Text]"/>
      <dgm:spPr/>
      <dgm:t>
        <a:bodyPr/>
        <a:lstStyle/>
        <a:p>
          <a:r>
            <a:rPr lang="en-GB" dirty="0"/>
            <a:t>Introduction</a:t>
          </a:r>
        </a:p>
      </dgm:t>
    </dgm:pt>
    <dgm:pt modelId="{F5C8F1ED-D58B-47BD-9AD9-5431C192D07F}" type="parTrans" cxnId="{F814A60D-E719-4D66-A4A9-ADDBE00C0D4A}">
      <dgm:prSet/>
      <dgm:spPr/>
      <dgm:t>
        <a:bodyPr/>
        <a:lstStyle/>
        <a:p>
          <a:endParaRPr lang="en-GB"/>
        </a:p>
      </dgm:t>
    </dgm:pt>
    <dgm:pt modelId="{77CE4D82-18DC-4A24-B98D-11D76FA67E33}" type="sibTrans" cxnId="{F814A60D-E719-4D66-A4A9-ADDBE00C0D4A}">
      <dgm:prSet/>
      <dgm:spPr/>
      <dgm:t>
        <a:bodyPr/>
        <a:lstStyle/>
        <a:p>
          <a:endParaRPr lang="en-GB"/>
        </a:p>
      </dgm:t>
    </dgm:pt>
    <dgm:pt modelId="{DDA6448C-A340-46F9-8805-592BDB8C5103}">
      <dgm:prSet phldrT="[Text]"/>
      <dgm:spPr/>
      <dgm:t>
        <a:bodyPr/>
        <a:lstStyle/>
        <a:p>
          <a:r>
            <a:rPr lang="en-GB" dirty="0"/>
            <a:t>Specialisation</a:t>
          </a:r>
        </a:p>
      </dgm:t>
    </dgm:pt>
    <dgm:pt modelId="{751B4FB1-0AE9-4C21-BF53-2D55CA4AC1C4}" type="parTrans" cxnId="{2BF5C70B-09DF-4873-B02A-AADF70C494C8}">
      <dgm:prSet/>
      <dgm:spPr/>
      <dgm:t>
        <a:bodyPr/>
        <a:lstStyle/>
        <a:p>
          <a:endParaRPr lang="en-GB"/>
        </a:p>
      </dgm:t>
    </dgm:pt>
    <dgm:pt modelId="{E026D89A-29F1-49B4-9610-F8AFE69EDE4F}" type="sibTrans" cxnId="{2BF5C70B-09DF-4873-B02A-AADF70C494C8}">
      <dgm:prSet/>
      <dgm:spPr/>
      <dgm:t>
        <a:bodyPr/>
        <a:lstStyle/>
        <a:p>
          <a:endParaRPr lang="en-GB"/>
        </a:p>
      </dgm:t>
    </dgm:pt>
    <dgm:pt modelId="{CE361EB6-88A3-44B7-9079-25A2FAFF2B27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F1EFA1AA-D699-41CC-A5CF-199A823D1506}" type="parTrans" cxnId="{7612AA3F-B731-408C-86A4-611F414AF171}">
      <dgm:prSet/>
      <dgm:spPr/>
      <dgm:t>
        <a:bodyPr/>
        <a:lstStyle/>
        <a:p>
          <a:endParaRPr lang="en-GB"/>
        </a:p>
      </dgm:t>
    </dgm:pt>
    <dgm:pt modelId="{291E3574-3BFB-4AB8-AC87-1C147A04A26D}" type="sibTrans" cxnId="{7612AA3F-B731-408C-86A4-611F414AF171}">
      <dgm:prSet/>
      <dgm:spPr/>
      <dgm:t>
        <a:bodyPr/>
        <a:lstStyle/>
        <a:p>
          <a:endParaRPr lang="en-GB"/>
        </a:p>
      </dgm:t>
    </dgm:pt>
    <dgm:pt modelId="{4F01F230-3CA8-42CC-AFD8-DC74EE299090}" type="pres">
      <dgm:prSet presAssocID="{48CFEA26-2671-48F6-ABEB-54BD732DD3E9}" presName="Name0" presStyleCnt="0">
        <dgm:presLayoutVars>
          <dgm:resizeHandles/>
        </dgm:presLayoutVars>
      </dgm:prSet>
      <dgm:spPr/>
    </dgm:pt>
    <dgm:pt modelId="{4C3EDFCC-373E-478B-BD8C-2E7E5CD77319}" type="pres">
      <dgm:prSet presAssocID="{C101FDCB-F783-4581-9578-74D659DE2D19}" presName="text" presStyleLbl="node1" presStyleIdx="0" presStyleCnt="3" custLinFactNeighborX="1111" custLinFactNeighborY="-3030">
        <dgm:presLayoutVars>
          <dgm:bulletEnabled val="1"/>
        </dgm:presLayoutVars>
      </dgm:prSet>
      <dgm:spPr/>
    </dgm:pt>
    <dgm:pt modelId="{05F6CDFD-664C-4312-B0EE-47198F947CA5}" type="pres">
      <dgm:prSet presAssocID="{77CE4D82-18DC-4A24-B98D-11D76FA67E33}" presName="space" presStyleCnt="0"/>
      <dgm:spPr/>
    </dgm:pt>
    <dgm:pt modelId="{96794C97-D7D6-47F1-99D2-3AA39634A5FA}" type="pres">
      <dgm:prSet presAssocID="{DDA6448C-A340-46F9-8805-592BDB8C5103}" presName="text" presStyleLbl="node1" presStyleIdx="1" presStyleCnt="3">
        <dgm:presLayoutVars>
          <dgm:bulletEnabled val="1"/>
        </dgm:presLayoutVars>
      </dgm:prSet>
      <dgm:spPr/>
    </dgm:pt>
    <dgm:pt modelId="{D61CE6CC-8901-491C-AAC4-F0681D1D1C63}" type="pres">
      <dgm:prSet presAssocID="{E026D89A-29F1-49B4-9610-F8AFE69EDE4F}" presName="space" presStyleCnt="0"/>
      <dgm:spPr/>
    </dgm:pt>
    <dgm:pt modelId="{FBAA0243-ADE8-4124-9B48-23D8E4D38B6C}" type="pres">
      <dgm:prSet presAssocID="{CE361EB6-88A3-44B7-9079-25A2FAFF2B27}" presName="text" presStyleLbl="node1" presStyleIdx="2" presStyleCnt="3">
        <dgm:presLayoutVars>
          <dgm:bulletEnabled val="1"/>
        </dgm:presLayoutVars>
      </dgm:prSet>
      <dgm:spPr/>
    </dgm:pt>
  </dgm:ptLst>
  <dgm:cxnLst>
    <dgm:cxn modelId="{2BF5C70B-09DF-4873-B02A-AADF70C494C8}" srcId="{48CFEA26-2671-48F6-ABEB-54BD732DD3E9}" destId="{DDA6448C-A340-46F9-8805-592BDB8C5103}" srcOrd="1" destOrd="0" parTransId="{751B4FB1-0AE9-4C21-BF53-2D55CA4AC1C4}" sibTransId="{E026D89A-29F1-49B4-9610-F8AFE69EDE4F}"/>
    <dgm:cxn modelId="{F814A60D-E719-4D66-A4A9-ADDBE00C0D4A}" srcId="{48CFEA26-2671-48F6-ABEB-54BD732DD3E9}" destId="{C101FDCB-F783-4581-9578-74D659DE2D19}" srcOrd="0" destOrd="0" parTransId="{F5C8F1ED-D58B-47BD-9AD9-5431C192D07F}" sibTransId="{77CE4D82-18DC-4A24-B98D-11D76FA67E33}"/>
    <dgm:cxn modelId="{7EB4A22F-5EB6-41AF-A175-74C235111E6A}" type="presOf" srcId="{DDA6448C-A340-46F9-8805-592BDB8C5103}" destId="{96794C97-D7D6-47F1-99D2-3AA39634A5FA}" srcOrd="0" destOrd="0" presId="urn:diagrams.loki3.com/VaryingWidthList"/>
    <dgm:cxn modelId="{5D05FF3B-8D9F-479C-9D21-E5819907477C}" type="presOf" srcId="{CE361EB6-88A3-44B7-9079-25A2FAFF2B27}" destId="{FBAA0243-ADE8-4124-9B48-23D8E4D38B6C}" srcOrd="0" destOrd="0" presId="urn:diagrams.loki3.com/VaryingWidthList"/>
    <dgm:cxn modelId="{7612AA3F-B731-408C-86A4-611F414AF171}" srcId="{48CFEA26-2671-48F6-ABEB-54BD732DD3E9}" destId="{CE361EB6-88A3-44B7-9079-25A2FAFF2B27}" srcOrd="2" destOrd="0" parTransId="{F1EFA1AA-D699-41CC-A5CF-199A823D1506}" sibTransId="{291E3574-3BFB-4AB8-AC87-1C147A04A26D}"/>
    <dgm:cxn modelId="{C17BC24F-8F87-4A62-A896-C3F6AD256A65}" type="presOf" srcId="{C101FDCB-F783-4581-9578-74D659DE2D19}" destId="{4C3EDFCC-373E-478B-BD8C-2E7E5CD77319}" srcOrd="0" destOrd="0" presId="urn:diagrams.loki3.com/VaryingWidthList"/>
    <dgm:cxn modelId="{EA11959F-00B2-43CB-B12B-9D1B87040EF8}" type="presOf" srcId="{48CFEA26-2671-48F6-ABEB-54BD732DD3E9}" destId="{4F01F230-3CA8-42CC-AFD8-DC74EE299090}" srcOrd="0" destOrd="0" presId="urn:diagrams.loki3.com/VaryingWidthList"/>
    <dgm:cxn modelId="{9019D58B-90F8-43FB-BCD0-894FC557B969}" type="presParOf" srcId="{4F01F230-3CA8-42CC-AFD8-DC74EE299090}" destId="{4C3EDFCC-373E-478B-BD8C-2E7E5CD77319}" srcOrd="0" destOrd="0" presId="urn:diagrams.loki3.com/VaryingWidthList"/>
    <dgm:cxn modelId="{0019F947-8155-49DB-B091-6A542C154E3A}" type="presParOf" srcId="{4F01F230-3CA8-42CC-AFD8-DC74EE299090}" destId="{05F6CDFD-664C-4312-B0EE-47198F947CA5}" srcOrd="1" destOrd="0" presId="urn:diagrams.loki3.com/VaryingWidthList"/>
    <dgm:cxn modelId="{91BB3FBB-BF7F-4C29-8741-EC3750A044C1}" type="presParOf" srcId="{4F01F230-3CA8-42CC-AFD8-DC74EE299090}" destId="{96794C97-D7D6-47F1-99D2-3AA39634A5FA}" srcOrd="2" destOrd="0" presId="urn:diagrams.loki3.com/VaryingWidthList"/>
    <dgm:cxn modelId="{C4731E2D-8598-41FC-87D2-B035A6BA99AF}" type="presParOf" srcId="{4F01F230-3CA8-42CC-AFD8-DC74EE299090}" destId="{D61CE6CC-8901-491C-AAC4-F0681D1D1C63}" srcOrd="3" destOrd="0" presId="urn:diagrams.loki3.com/VaryingWidthList"/>
    <dgm:cxn modelId="{6C96D311-E054-463E-ACDE-6885D90AFE93}" type="presParOf" srcId="{4F01F230-3CA8-42CC-AFD8-DC74EE299090}" destId="{FBAA0243-ADE8-4124-9B48-23D8E4D38B6C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6C462-2816-4EDC-8FD9-928715C5782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9C40E-86ED-433D-86C1-31B8346FC85D}">
      <dgm:prSet phldrT="[Text]"/>
      <dgm:spPr/>
      <dgm:t>
        <a:bodyPr/>
        <a:lstStyle/>
        <a:p>
          <a:r>
            <a:rPr lang="is-IS" dirty="0"/>
            <a:t>Seminars</a:t>
          </a:r>
          <a:endParaRPr lang="en-US" dirty="0"/>
        </a:p>
      </dgm:t>
    </dgm:pt>
    <dgm:pt modelId="{C46DA937-65B1-4C6F-AB94-87BF6ED943B7}" type="parTrans" cxnId="{6A7CD2CA-D5A1-417B-A271-B5E835167F86}">
      <dgm:prSet/>
      <dgm:spPr/>
      <dgm:t>
        <a:bodyPr/>
        <a:lstStyle/>
        <a:p>
          <a:endParaRPr lang="en-US"/>
        </a:p>
      </dgm:t>
    </dgm:pt>
    <dgm:pt modelId="{40BE9860-A1B7-4C8C-B757-D6A7260A77BD}" type="sibTrans" cxnId="{6A7CD2CA-D5A1-417B-A271-B5E835167F86}">
      <dgm:prSet/>
      <dgm:spPr/>
      <dgm:t>
        <a:bodyPr/>
        <a:lstStyle/>
        <a:p>
          <a:endParaRPr lang="en-US"/>
        </a:p>
      </dgm:t>
    </dgm:pt>
    <dgm:pt modelId="{42A39140-A55D-475F-92A9-D77B983C1B81}">
      <dgm:prSet phldrT="[Text]"/>
      <dgm:spPr/>
      <dgm:t>
        <a:bodyPr/>
        <a:lstStyle/>
        <a:p>
          <a:r>
            <a:rPr lang="is-IS" dirty="0"/>
            <a:t>Practicals</a:t>
          </a:r>
          <a:endParaRPr lang="en-US" dirty="0"/>
        </a:p>
      </dgm:t>
    </dgm:pt>
    <dgm:pt modelId="{28147962-B764-4615-9AEF-2E53537CA051}" type="parTrans" cxnId="{59C5F29B-0E56-414F-9886-18B9ED9C42D2}">
      <dgm:prSet/>
      <dgm:spPr/>
      <dgm:t>
        <a:bodyPr/>
        <a:lstStyle/>
        <a:p>
          <a:endParaRPr lang="en-US"/>
        </a:p>
      </dgm:t>
    </dgm:pt>
    <dgm:pt modelId="{B956DF7A-30E0-45B6-9BF6-1635F550E6D1}" type="sibTrans" cxnId="{59C5F29B-0E56-414F-9886-18B9ED9C42D2}">
      <dgm:prSet/>
      <dgm:spPr/>
      <dgm:t>
        <a:bodyPr/>
        <a:lstStyle/>
        <a:p>
          <a:endParaRPr lang="en-US"/>
        </a:p>
      </dgm:t>
    </dgm:pt>
    <dgm:pt modelId="{324DE6D1-C894-4456-9E1C-E995FC0F7331}">
      <dgm:prSet phldrT="[Text]"/>
      <dgm:spPr/>
      <dgm:t>
        <a:bodyPr/>
        <a:lstStyle/>
        <a:p>
          <a:r>
            <a:rPr lang="is-IS" dirty="0"/>
            <a:t>Field trips</a:t>
          </a:r>
          <a:endParaRPr lang="en-US" dirty="0"/>
        </a:p>
      </dgm:t>
    </dgm:pt>
    <dgm:pt modelId="{4447B555-0D33-4C35-AB2A-23C9C9BD929B}" type="parTrans" cxnId="{88661F36-719E-436C-9904-C8E2BA3275EA}">
      <dgm:prSet/>
      <dgm:spPr/>
      <dgm:t>
        <a:bodyPr/>
        <a:lstStyle/>
        <a:p>
          <a:endParaRPr lang="en-US"/>
        </a:p>
      </dgm:t>
    </dgm:pt>
    <dgm:pt modelId="{8A4FC665-4401-4AE9-BD7F-C5A251719DEC}" type="sibTrans" cxnId="{88661F36-719E-436C-9904-C8E2BA3275EA}">
      <dgm:prSet/>
      <dgm:spPr/>
      <dgm:t>
        <a:bodyPr/>
        <a:lstStyle/>
        <a:p>
          <a:endParaRPr lang="en-US"/>
        </a:p>
      </dgm:t>
    </dgm:pt>
    <dgm:pt modelId="{AF1D7C59-2658-4A83-8DF4-0C3C9DF6AF93}">
      <dgm:prSet phldrT="[Text]"/>
      <dgm:spPr/>
      <dgm:t>
        <a:bodyPr/>
        <a:lstStyle/>
        <a:p>
          <a:pPr algn="r"/>
          <a:r>
            <a:rPr lang="is-IS" dirty="0"/>
            <a:t>Assignments</a:t>
          </a:r>
          <a:endParaRPr lang="en-US" dirty="0"/>
        </a:p>
      </dgm:t>
    </dgm:pt>
    <dgm:pt modelId="{0EBDEAE2-9E1D-4D9F-B961-97C8B6734DD6}" type="parTrans" cxnId="{4FA822E8-4274-43C4-A354-52CF292C2D4F}">
      <dgm:prSet/>
      <dgm:spPr/>
      <dgm:t>
        <a:bodyPr/>
        <a:lstStyle/>
        <a:p>
          <a:endParaRPr lang="en-US"/>
        </a:p>
      </dgm:t>
    </dgm:pt>
    <dgm:pt modelId="{14EB7D63-8332-4E4F-9D11-9745E82A3E8B}" type="sibTrans" cxnId="{4FA822E8-4274-43C4-A354-52CF292C2D4F}">
      <dgm:prSet/>
      <dgm:spPr/>
      <dgm:t>
        <a:bodyPr/>
        <a:lstStyle/>
        <a:p>
          <a:endParaRPr lang="en-US"/>
        </a:p>
      </dgm:t>
    </dgm:pt>
    <dgm:pt modelId="{4C8981C6-5875-492D-B27C-8B16639B80C0}" type="pres">
      <dgm:prSet presAssocID="{3046C462-2816-4EDC-8FD9-928715C57825}" presName="Name0" presStyleCnt="0">
        <dgm:presLayoutVars>
          <dgm:chMax val="4"/>
          <dgm:resizeHandles val="exact"/>
        </dgm:presLayoutVars>
      </dgm:prSet>
      <dgm:spPr/>
    </dgm:pt>
    <dgm:pt modelId="{F33426A8-DAB8-4D5B-88D4-5F62180C6B7E}" type="pres">
      <dgm:prSet presAssocID="{3046C462-2816-4EDC-8FD9-928715C57825}" presName="ellipse" presStyleLbl="trBgShp" presStyleIdx="0" presStyleCnt="1"/>
      <dgm:spPr/>
    </dgm:pt>
    <dgm:pt modelId="{4B293609-2EE2-49EA-BF1A-76EF33BF3F2E}" type="pres">
      <dgm:prSet presAssocID="{3046C462-2816-4EDC-8FD9-928715C57825}" presName="arrow1" presStyleLbl="fgShp" presStyleIdx="0" presStyleCnt="1"/>
      <dgm:spPr/>
    </dgm:pt>
    <dgm:pt modelId="{F7020208-B8AB-4B17-B2DE-BD50ED07A9E0}" type="pres">
      <dgm:prSet presAssocID="{3046C462-2816-4EDC-8FD9-928715C57825}" presName="rectangle" presStyleLbl="revTx" presStyleIdx="0" presStyleCnt="1" custLinFactNeighborX="-44304" custLinFactNeighborY="-2087">
        <dgm:presLayoutVars>
          <dgm:bulletEnabled val="1"/>
        </dgm:presLayoutVars>
      </dgm:prSet>
      <dgm:spPr/>
    </dgm:pt>
    <dgm:pt modelId="{11F53F33-DF56-49BE-AC4A-0C22F5A9EE11}" type="pres">
      <dgm:prSet presAssocID="{42A39140-A55D-475F-92A9-D77B983C1B81}" presName="item1" presStyleLbl="node1" presStyleIdx="0" presStyleCnt="3">
        <dgm:presLayoutVars>
          <dgm:bulletEnabled val="1"/>
        </dgm:presLayoutVars>
      </dgm:prSet>
      <dgm:spPr/>
    </dgm:pt>
    <dgm:pt modelId="{55AA767D-65D2-41E1-9088-EA7EDFD541AA}" type="pres">
      <dgm:prSet presAssocID="{324DE6D1-C894-4456-9E1C-E995FC0F7331}" presName="item2" presStyleLbl="node1" presStyleIdx="1" presStyleCnt="3">
        <dgm:presLayoutVars>
          <dgm:bulletEnabled val="1"/>
        </dgm:presLayoutVars>
      </dgm:prSet>
      <dgm:spPr/>
    </dgm:pt>
    <dgm:pt modelId="{F6BD9AB7-A0A3-40A0-AB29-AFD2C74541B1}" type="pres">
      <dgm:prSet presAssocID="{AF1D7C59-2658-4A83-8DF4-0C3C9DF6AF93}" presName="item3" presStyleLbl="node1" presStyleIdx="2" presStyleCnt="3">
        <dgm:presLayoutVars>
          <dgm:bulletEnabled val="1"/>
        </dgm:presLayoutVars>
      </dgm:prSet>
      <dgm:spPr/>
    </dgm:pt>
    <dgm:pt modelId="{3475F21A-1F31-4BE4-95E6-09C683FC53EE}" type="pres">
      <dgm:prSet presAssocID="{3046C462-2816-4EDC-8FD9-928715C57825}" presName="funnel" presStyleLbl="trAlignAcc1" presStyleIdx="0" presStyleCnt="1"/>
      <dgm:spPr/>
    </dgm:pt>
  </dgm:ptLst>
  <dgm:cxnLst>
    <dgm:cxn modelId="{88661F36-719E-436C-9904-C8E2BA3275EA}" srcId="{3046C462-2816-4EDC-8FD9-928715C57825}" destId="{324DE6D1-C894-4456-9E1C-E995FC0F7331}" srcOrd="2" destOrd="0" parTransId="{4447B555-0D33-4C35-AB2A-23C9C9BD929B}" sibTransId="{8A4FC665-4401-4AE9-BD7F-C5A251719DEC}"/>
    <dgm:cxn modelId="{D751D547-E4F1-4A03-ACEB-36248D772596}" type="presOf" srcId="{42A39140-A55D-475F-92A9-D77B983C1B81}" destId="{55AA767D-65D2-41E1-9088-EA7EDFD541AA}" srcOrd="0" destOrd="0" presId="urn:microsoft.com/office/officeart/2005/8/layout/funnel1"/>
    <dgm:cxn modelId="{EDE4FC73-E4AE-4273-919E-6B6FD44FD7C3}" type="presOf" srcId="{3046C462-2816-4EDC-8FD9-928715C57825}" destId="{4C8981C6-5875-492D-B27C-8B16639B80C0}" srcOrd="0" destOrd="0" presId="urn:microsoft.com/office/officeart/2005/8/layout/funnel1"/>
    <dgm:cxn modelId="{59C5F29B-0E56-414F-9886-18B9ED9C42D2}" srcId="{3046C462-2816-4EDC-8FD9-928715C57825}" destId="{42A39140-A55D-475F-92A9-D77B983C1B81}" srcOrd="1" destOrd="0" parTransId="{28147962-B764-4615-9AEF-2E53537CA051}" sibTransId="{B956DF7A-30E0-45B6-9BF6-1635F550E6D1}"/>
    <dgm:cxn modelId="{6A7CD2CA-D5A1-417B-A271-B5E835167F86}" srcId="{3046C462-2816-4EDC-8FD9-928715C57825}" destId="{0199C40E-86ED-433D-86C1-31B8346FC85D}" srcOrd="0" destOrd="0" parTransId="{C46DA937-65B1-4C6F-AB94-87BF6ED943B7}" sibTransId="{40BE9860-A1B7-4C8C-B757-D6A7260A77BD}"/>
    <dgm:cxn modelId="{1B191CD1-C9B8-4216-9FF2-909E883A63A2}" type="presOf" srcId="{0199C40E-86ED-433D-86C1-31B8346FC85D}" destId="{F6BD9AB7-A0A3-40A0-AB29-AFD2C74541B1}" srcOrd="0" destOrd="0" presId="urn:microsoft.com/office/officeart/2005/8/layout/funnel1"/>
    <dgm:cxn modelId="{4FA822E8-4274-43C4-A354-52CF292C2D4F}" srcId="{3046C462-2816-4EDC-8FD9-928715C57825}" destId="{AF1D7C59-2658-4A83-8DF4-0C3C9DF6AF93}" srcOrd="3" destOrd="0" parTransId="{0EBDEAE2-9E1D-4D9F-B961-97C8B6734DD6}" sibTransId="{14EB7D63-8332-4E4F-9D11-9745E82A3E8B}"/>
    <dgm:cxn modelId="{5D062CE9-0652-485E-92DA-C3350B615FF2}" type="presOf" srcId="{AF1D7C59-2658-4A83-8DF4-0C3C9DF6AF93}" destId="{F7020208-B8AB-4B17-B2DE-BD50ED07A9E0}" srcOrd="0" destOrd="0" presId="urn:microsoft.com/office/officeart/2005/8/layout/funnel1"/>
    <dgm:cxn modelId="{6DDA19F5-2920-44EC-9483-2245C6743D5B}" type="presOf" srcId="{324DE6D1-C894-4456-9E1C-E995FC0F7331}" destId="{11F53F33-DF56-49BE-AC4A-0C22F5A9EE11}" srcOrd="0" destOrd="0" presId="urn:microsoft.com/office/officeart/2005/8/layout/funnel1"/>
    <dgm:cxn modelId="{210550D3-4B9D-402B-BA77-58AA25BF12A2}" type="presParOf" srcId="{4C8981C6-5875-492D-B27C-8B16639B80C0}" destId="{F33426A8-DAB8-4D5B-88D4-5F62180C6B7E}" srcOrd="0" destOrd="0" presId="urn:microsoft.com/office/officeart/2005/8/layout/funnel1"/>
    <dgm:cxn modelId="{E56CB002-6B65-415A-BEB3-4A98E5C09D11}" type="presParOf" srcId="{4C8981C6-5875-492D-B27C-8B16639B80C0}" destId="{4B293609-2EE2-49EA-BF1A-76EF33BF3F2E}" srcOrd="1" destOrd="0" presId="urn:microsoft.com/office/officeart/2005/8/layout/funnel1"/>
    <dgm:cxn modelId="{B5189839-9A90-4DA4-90E5-A20164F7C406}" type="presParOf" srcId="{4C8981C6-5875-492D-B27C-8B16639B80C0}" destId="{F7020208-B8AB-4B17-B2DE-BD50ED07A9E0}" srcOrd="2" destOrd="0" presId="urn:microsoft.com/office/officeart/2005/8/layout/funnel1"/>
    <dgm:cxn modelId="{DAA86D69-A9F9-4763-86CA-C19ED61F70AD}" type="presParOf" srcId="{4C8981C6-5875-492D-B27C-8B16639B80C0}" destId="{11F53F33-DF56-49BE-AC4A-0C22F5A9EE11}" srcOrd="3" destOrd="0" presId="urn:microsoft.com/office/officeart/2005/8/layout/funnel1"/>
    <dgm:cxn modelId="{FFD822E8-DFE9-4A4E-8962-D11382B7673F}" type="presParOf" srcId="{4C8981C6-5875-492D-B27C-8B16639B80C0}" destId="{55AA767D-65D2-41E1-9088-EA7EDFD541AA}" srcOrd="4" destOrd="0" presId="urn:microsoft.com/office/officeart/2005/8/layout/funnel1"/>
    <dgm:cxn modelId="{3D0BAD1D-5C0C-477C-BD94-7DA3B38E7DBB}" type="presParOf" srcId="{4C8981C6-5875-492D-B27C-8B16639B80C0}" destId="{F6BD9AB7-A0A3-40A0-AB29-AFD2C74541B1}" srcOrd="5" destOrd="0" presId="urn:microsoft.com/office/officeart/2005/8/layout/funnel1"/>
    <dgm:cxn modelId="{777864E7-DCBA-4D4E-A577-B3F14C8812D0}" type="presParOf" srcId="{4C8981C6-5875-492D-B27C-8B16639B80C0}" destId="{3475F21A-1F31-4BE4-95E6-09C683FC53E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2B8D2-9B86-4E90-9B01-C0B823E31A2C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6ECC2ED5-9CBA-48B2-AFB9-B0A38A22414C}">
      <dgm:prSet phldrT="[Text]"/>
      <dgm:spPr/>
      <dgm:t>
        <a:bodyPr/>
        <a:lstStyle/>
        <a:p>
          <a:r>
            <a:rPr lang="en-GB" dirty="0"/>
            <a:t>Application</a:t>
          </a:r>
        </a:p>
      </dgm:t>
    </dgm:pt>
    <dgm:pt modelId="{EB74D4D1-FFF3-4DB5-A0EE-F01754464543}" type="parTrans" cxnId="{58659641-3DCF-4D5E-AD4A-B2D4DF831670}">
      <dgm:prSet/>
      <dgm:spPr/>
      <dgm:t>
        <a:bodyPr/>
        <a:lstStyle/>
        <a:p>
          <a:endParaRPr lang="en-GB"/>
        </a:p>
      </dgm:t>
    </dgm:pt>
    <dgm:pt modelId="{160D3971-9908-42B2-976E-D1D4FFEE567F}" type="sibTrans" cxnId="{58659641-3DCF-4D5E-AD4A-B2D4DF831670}">
      <dgm:prSet/>
      <dgm:spPr/>
      <dgm:t>
        <a:bodyPr/>
        <a:lstStyle/>
        <a:p>
          <a:endParaRPr lang="en-GB"/>
        </a:p>
      </dgm:t>
    </dgm:pt>
    <dgm:pt modelId="{4246DA9F-7740-493C-B902-F8E67361A524}">
      <dgm:prSet phldrT="[Text]"/>
      <dgm:spPr/>
      <dgm:t>
        <a:bodyPr/>
        <a:lstStyle/>
        <a:p>
          <a:r>
            <a:rPr lang="en-GB" dirty="0"/>
            <a:t>Social Assignment </a:t>
          </a:r>
        </a:p>
        <a:p>
          <a:r>
            <a:rPr lang="en-GB" dirty="0"/>
            <a:t>Nov 24</a:t>
          </a:r>
        </a:p>
      </dgm:t>
    </dgm:pt>
    <dgm:pt modelId="{3EEFE8FD-9169-4873-B90A-DBB54090CD65}" type="parTrans" cxnId="{33D8C6C9-50C5-4862-9E52-F52C38EA31E6}">
      <dgm:prSet/>
      <dgm:spPr/>
      <dgm:t>
        <a:bodyPr/>
        <a:lstStyle/>
        <a:p>
          <a:endParaRPr lang="en-GB"/>
        </a:p>
      </dgm:t>
    </dgm:pt>
    <dgm:pt modelId="{EE45F31B-8410-40C3-87F6-B605D86EAE1A}" type="sibTrans" cxnId="{33D8C6C9-50C5-4862-9E52-F52C38EA31E6}">
      <dgm:prSet/>
      <dgm:spPr/>
      <dgm:t>
        <a:bodyPr/>
        <a:lstStyle/>
        <a:p>
          <a:endParaRPr lang="en-GB"/>
        </a:p>
      </dgm:t>
    </dgm:pt>
    <dgm:pt modelId="{CE208838-BAC1-4C60-B804-149469EA66F0}">
      <dgm:prSet phldrT="[Text]"/>
      <dgm:spPr/>
      <dgm:t>
        <a:bodyPr/>
        <a:lstStyle/>
        <a:p>
          <a:r>
            <a:rPr lang="en-GB" dirty="0"/>
            <a:t>Individual Assignment I Dec 1</a:t>
          </a:r>
        </a:p>
      </dgm:t>
    </dgm:pt>
    <dgm:pt modelId="{5017BFCE-3F83-41B9-A6C6-A71B4AE7D3C7}" type="parTrans" cxnId="{01BDDDC6-89AF-4775-9B00-8EC141796C44}">
      <dgm:prSet/>
      <dgm:spPr/>
      <dgm:t>
        <a:bodyPr/>
        <a:lstStyle/>
        <a:p>
          <a:endParaRPr lang="en-GB"/>
        </a:p>
      </dgm:t>
    </dgm:pt>
    <dgm:pt modelId="{D34F4F30-544E-4C9A-89F5-A0CA61512826}" type="sibTrans" cxnId="{01BDDDC6-89AF-4775-9B00-8EC141796C44}">
      <dgm:prSet/>
      <dgm:spPr/>
      <dgm:t>
        <a:bodyPr/>
        <a:lstStyle/>
        <a:p>
          <a:endParaRPr lang="en-GB"/>
        </a:p>
      </dgm:t>
    </dgm:pt>
    <dgm:pt modelId="{9A4718B7-041B-4142-AD9A-03FF416C28A7}">
      <dgm:prSet phldrT="[Text]"/>
      <dgm:spPr/>
      <dgm:t>
        <a:bodyPr/>
        <a:lstStyle/>
        <a:p>
          <a:r>
            <a:rPr lang="en-GB" dirty="0"/>
            <a:t>Individual Assignment II Dec 8</a:t>
          </a:r>
        </a:p>
      </dgm:t>
    </dgm:pt>
    <dgm:pt modelId="{3C681CD1-2329-4C64-AEF1-B7AA205F6308}" type="parTrans" cxnId="{C0E9684F-B0E7-4BD5-9D24-791F57F86CE9}">
      <dgm:prSet/>
      <dgm:spPr/>
      <dgm:t>
        <a:bodyPr/>
        <a:lstStyle/>
        <a:p>
          <a:endParaRPr lang="en-GB"/>
        </a:p>
      </dgm:t>
    </dgm:pt>
    <dgm:pt modelId="{D3564D33-37A3-41C6-AD15-C5BAB3CBD8E5}" type="sibTrans" cxnId="{C0E9684F-B0E7-4BD5-9D24-791F57F86CE9}">
      <dgm:prSet/>
      <dgm:spPr/>
      <dgm:t>
        <a:bodyPr/>
        <a:lstStyle/>
        <a:p>
          <a:endParaRPr lang="en-GB"/>
        </a:p>
      </dgm:t>
    </dgm:pt>
    <dgm:pt modelId="{02DBB1D7-F254-4CB4-830E-7E3694618F78}">
      <dgm:prSet phldrT="[Text]"/>
      <dgm:spPr/>
      <dgm:t>
        <a:bodyPr/>
        <a:lstStyle/>
        <a:p>
          <a:r>
            <a:rPr lang="en-GB" dirty="0"/>
            <a:t>Individual assignment III Dec 15</a:t>
          </a:r>
        </a:p>
      </dgm:t>
    </dgm:pt>
    <dgm:pt modelId="{FE92911D-D89C-408E-8269-05A40595856F}" type="parTrans" cxnId="{941444F0-5DD2-4BE4-A3A2-1735A3947CE9}">
      <dgm:prSet/>
      <dgm:spPr/>
      <dgm:t>
        <a:bodyPr/>
        <a:lstStyle/>
        <a:p>
          <a:endParaRPr lang="en-GB"/>
        </a:p>
      </dgm:t>
    </dgm:pt>
    <dgm:pt modelId="{214964B9-FDE0-476D-9F4B-54C43AA42774}" type="sibTrans" cxnId="{941444F0-5DD2-4BE4-A3A2-1735A3947CE9}">
      <dgm:prSet/>
      <dgm:spPr/>
      <dgm:t>
        <a:bodyPr/>
        <a:lstStyle/>
        <a:p>
          <a:endParaRPr lang="en-GB"/>
        </a:p>
      </dgm:t>
    </dgm:pt>
    <dgm:pt modelId="{85B5D6B0-E515-4BB1-8A77-CC5DD6C07437}">
      <dgm:prSet phldrT="[Text]"/>
      <dgm:spPr/>
      <dgm:t>
        <a:bodyPr/>
        <a:lstStyle/>
        <a:p>
          <a:r>
            <a:rPr lang="en-GB" dirty="0"/>
            <a:t>Prof goals /Policy analyses</a:t>
          </a:r>
          <a:br>
            <a:rPr lang="en-GB" dirty="0"/>
          </a:br>
          <a:r>
            <a:rPr lang="en-GB" dirty="0"/>
            <a:t>Dec 27</a:t>
          </a:r>
        </a:p>
      </dgm:t>
    </dgm:pt>
    <dgm:pt modelId="{E94C022E-99E5-457F-98E9-1D5AD7EB7206}" type="parTrans" cxnId="{CEDECD5F-633F-40DC-9A90-5CE9E36F5A9B}">
      <dgm:prSet/>
      <dgm:spPr/>
      <dgm:t>
        <a:bodyPr/>
        <a:lstStyle/>
        <a:p>
          <a:endParaRPr lang="en-GB"/>
        </a:p>
      </dgm:t>
    </dgm:pt>
    <dgm:pt modelId="{F0FE2AA3-2B79-434C-995E-36301FB0C06E}" type="sibTrans" cxnId="{CEDECD5F-633F-40DC-9A90-5CE9E36F5A9B}">
      <dgm:prSet/>
      <dgm:spPr/>
      <dgm:t>
        <a:bodyPr/>
        <a:lstStyle/>
        <a:p>
          <a:endParaRPr lang="en-GB"/>
        </a:p>
      </dgm:t>
    </dgm:pt>
    <dgm:pt modelId="{901ED1DF-DBC8-473B-A2C5-EC9722A7897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Proposal presentation</a:t>
          </a:r>
          <a:br>
            <a:rPr lang="en-GB" dirty="0"/>
          </a:br>
          <a:r>
            <a:rPr lang="en-GB" dirty="0"/>
            <a:t>Feb 9</a:t>
          </a:r>
        </a:p>
      </dgm:t>
    </dgm:pt>
    <dgm:pt modelId="{6D0740C9-1578-4568-89D9-17F478E18AF9}" type="parTrans" cxnId="{349C8696-2215-417F-A8A2-8AAD486C3665}">
      <dgm:prSet/>
      <dgm:spPr/>
      <dgm:t>
        <a:bodyPr/>
        <a:lstStyle/>
        <a:p>
          <a:endParaRPr lang="en-GB"/>
        </a:p>
      </dgm:t>
    </dgm:pt>
    <dgm:pt modelId="{E2496248-7AB6-49C4-99C6-43D3195B1569}" type="sibTrans" cxnId="{349C8696-2215-417F-A8A2-8AAD486C3665}">
      <dgm:prSet/>
      <dgm:spPr/>
      <dgm:t>
        <a:bodyPr/>
        <a:lstStyle/>
        <a:p>
          <a:endParaRPr lang="en-GB"/>
        </a:p>
      </dgm:t>
    </dgm:pt>
    <dgm:pt modelId="{9135B766-34FA-48FC-926E-3B1E127A3CD6}">
      <dgm:prSet phldrT="[Text]"/>
      <dgm:spPr/>
      <dgm:t>
        <a:bodyPr/>
        <a:lstStyle/>
        <a:p>
          <a:r>
            <a:rPr lang="en-GB" dirty="0"/>
            <a:t>Progress meeting II </a:t>
          </a:r>
          <a:br>
            <a:rPr lang="en-GB" dirty="0"/>
          </a:br>
          <a:r>
            <a:rPr lang="en-GB" dirty="0"/>
            <a:t>April 15</a:t>
          </a:r>
        </a:p>
      </dgm:t>
    </dgm:pt>
    <dgm:pt modelId="{4964F466-5D29-41DE-9938-E78415DA045B}" type="parTrans" cxnId="{CF3AB2CE-8C48-4266-BBE8-23899904358B}">
      <dgm:prSet/>
      <dgm:spPr/>
      <dgm:t>
        <a:bodyPr/>
        <a:lstStyle/>
        <a:p>
          <a:endParaRPr lang="en-GB"/>
        </a:p>
      </dgm:t>
    </dgm:pt>
    <dgm:pt modelId="{4D8FF6F4-481D-4190-88D7-65527981C3FE}" type="sibTrans" cxnId="{CF3AB2CE-8C48-4266-BBE8-23899904358B}">
      <dgm:prSet/>
      <dgm:spPr/>
      <dgm:t>
        <a:bodyPr/>
        <a:lstStyle/>
        <a:p>
          <a:endParaRPr lang="en-GB"/>
        </a:p>
      </dgm:t>
    </dgm:pt>
    <dgm:pt modelId="{70BFD6A4-E301-477A-B808-85A05482A312}">
      <dgm:prSet phldrT="[Text]"/>
      <dgm:spPr/>
      <dgm:t>
        <a:bodyPr/>
        <a:lstStyle/>
        <a:p>
          <a:r>
            <a:rPr lang="en-GB" dirty="0"/>
            <a:t>Research presentation May 6</a:t>
          </a:r>
        </a:p>
      </dgm:t>
    </dgm:pt>
    <dgm:pt modelId="{384122EF-C62E-4CC0-A27B-BF21E12918F7}" type="parTrans" cxnId="{1F3D97A4-90DF-4B0D-827D-7A19AD8A7B64}">
      <dgm:prSet/>
      <dgm:spPr/>
      <dgm:t>
        <a:bodyPr/>
        <a:lstStyle/>
        <a:p>
          <a:endParaRPr lang="en-GB"/>
        </a:p>
      </dgm:t>
    </dgm:pt>
    <dgm:pt modelId="{FA5E9AC1-2B8D-4178-AAAB-A19A53E54D1C}" type="sibTrans" cxnId="{1F3D97A4-90DF-4B0D-827D-7A19AD8A7B64}">
      <dgm:prSet/>
      <dgm:spPr/>
      <dgm:t>
        <a:bodyPr/>
        <a:lstStyle/>
        <a:p>
          <a:endParaRPr lang="en-GB"/>
        </a:p>
      </dgm:t>
    </dgm:pt>
    <dgm:pt modelId="{75466A4E-2A6B-4CCC-B96D-83A82081C94D}">
      <dgm:prSet phldrT="[Text]"/>
      <dgm:spPr/>
      <dgm:t>
        <a:bodyPr/>
        <a:lstStyle/>
        <a:p>
          <a:r>
            <a:rPr lang="en-GB" dirty="0"/>
            <a:t>Academic poster show </a:t>
          </a:r>
          <a:br>
            <a:rPr lang="en-GB" dirty="0"/>
          </a:br>
          <a:r>
            <a:rPr lang="en-GB" dirty="0"/>
            <a:t>May 13</a:t>
          </a:r>
        </a:p>
      </dgm:t>
    </dgm:pt>
    <dgm:pt modelId="{FEBDDC61-2E18-437A-B45C-DE9B488528C4}" type="parTrans" cxnId="{8F0E76FE-9E30-49E8-8DA4-442A21D3FDAB}">
      <dgm:prSet/>
      <dgm:spPr/>
      <dgm:t>
        <a:bodyPr/>
        <a:lstStyle/>
        <a:p>
          <a:endParaRPr lang="en-GB"/>
        </a:p>
      </dgm:t>
    </dgm:pt>
    <dgm:pt modelId="{6842A551-99C8-469A-A53B-2F9E0C39B3AE}" type="sibTrans" cxnId="{8F0E76FE-9E30-49E8-8DA4-442A21D3FDAB}">
      <dgm:prSet/>
      <dgm:spPr/>
      <dgm:t>
        <a:bodyPr/>
        <a:lstStyle/>
        <a:p>
          <a:endParaRPr lang="en-GB"/>
        </a:p>
      </dgm:t>
    </dgm:pt>
    <dgm:pt modelId="{47C3477E-6217-4061-A569-2409BC7EF282}">
      <dgm:prSet phldrT="[Text]"/>
      <dgm:spPr/>
      <dgm:t>
        <a:bodyPr/>
        <a:lstStyle/>
        <a:p>
          <a:r>
            <a:rPr lang="en-GB" dirty="0"/>
            <a:t>Final hand in of paper </a:t>
          </a:r>
        </a:p>
        <a:p>
          <a:r>
            <a:rPr lang="en-GB" dirty="0"/>
            <a:t>May 14</a:t>
          </a:r>
        </a:p>
      </dgm:t>
    </dgm:pt>
    <dgm:pt modelId="{EF094751-6044-454D-B646-3C7B749AEA28}" type="parTrans" cxnId="{929350B1-6E94-421F-B774-C90C82D94047}">
      <dgm:prSet/>
      <dgm:spPr/>
      <dgm:t>
        <a:bodyPr/>
        <a:lstStyle/>
        <a:p>
          <a:endParaRPr lang="en-GB"/>
        </a:p>
      </dgm:t>
    </dgm:pt>
    <dgm:pt modelId="{4504B69D-B51A-46B0-8CDD-B6D6CAD78C65}" type="sibTrans" cxnId="{929350B1-6E94-421F-B774-C90C82D94047}">
      <dgm:prSet/>
      <dgm:spPr/>
      <dgm:t>
        <a:bodyPr/>
        <a:lstStyle/>
        <a:p>
          <a:endParaRPr lang="en-GB"/>
        </a:p>
      </dgm:t>
    </dgm:pt>
    <dgm:pt modelId="{577D1B0C-BCC2-478F-BE82-E39801C1E353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Status of proposal </a:t>
          </a:r>
          <a:br>
            <a:rPr lang="en-GB" dirty="0"/>
          </a:br>
          <a:r>
            <a:rPr lang="en-GB" dirty="0"/>
            <a:t>Jan 26</a:t>
          </a:r>
        </a:p>
      </dgm:t>
    </dgm:pt>
    <dgm:pt modelId="{189E4ABB-1F4B-4852-9033-75C890396AB1}" type="parTrans" cxnId="{CD199A25-0F71-4767-B6F5-F9CB2DD2CE31}">
      <dgm:prSet/>
      <dgm:spPr/>
      <dgm:t>
        <a:bodyPr/>
        <a:lstStyle/>
        <a:p>
          <a:endParaRPr lang="en-GB"/>
        </a:p>
      </dgm:t>
    </dgm:pt>
    <dgm:pt modelId="{578277AF-5726-4896-A35B-6A1937787B96}" type="sibTrans" cxnId="{CD199A25-0F71-4767-B6F5-F9CB2DD2CE31}">
      <dgm:prSet/>
      <dgm:spPr/>
      <dgm:t>
        <a:bodyPr/>
        <a:lstStyle/>
        <a:p>
          <a:endParaRPr lang="en-GB"/>
        </a:p>
      </dgm:t>
    </dgm:pt>
    <dgm:pt modelId="{98BD4D34-5EF5-4073-9F8E-5CE59769408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Approved proposal</a:t>
          </a:r>
          <a:br>
            <a:rPr lang="en-GB" dirty="0"/>
          </a:br>
          <a:r>
            <a:rPr lang="en-GB" dirty="0"/>
            <a:t>Feb 16</a:t>
          </a:r>
        </a:p>
      </dgm:t>
    </dgm:pt>
    <dgm:pt modelId="{1AC8E533-58A7-4EC1-8F99-7A1DB4A6783F}" type="parTrans" cxnId="{10A5DC22-7818-4B56-B5AB-5C7128C388E6}">
      <dgm:prSet/>
      <dgm:spPr/>
      <dgm:t>
        <a:bodyPr/>
        <a:lstStyle/>
        <a:p>
          <a:endParaRPr lang="en-GB"/>
        </a:p>
      </dgm:t>
    </dgm:pt>
    <dgm:pt modelId="{C8B7917D-C418-4AA5-BF96-F7D97AE22728}" type="sibTrans" cxnId="{10A5DC22-7818-4B56-B5AB-5C7128C388E6}">
      <dgm:prSet/>
      <dgm:spPr/>
      <dgm:t>
        <a:bodyPr/>
        <a:lstStyle/>
        <a:p>
          <a:endParaRPr lang="en-GB"/>
        </a:p>
      </dgm:t>
    </dgm:pt>
    <dgm:pt modelId="{448E99E1-5362-42EC-B2C9-D12C18C0223F}">
      <dgm:prSet phldrT="[Text]"/>
      <dgm:spPr/>
      <dgm:t>
        <a:bodyPr/>
        <a:lstStyle/>
        <a:p>
          <a:r>
            <a:rPr lang="en-GB" dirty="0"/>
            <a:t>Report back home</a:t>
          </a:r>
        </a:p>
      </dgm:t>
    </dgm:pt>
    <dgm:pt modelId="{6D7F2FA6-D7F6-4C5B-BD89-21AEED974A95}" type="parTrans" cxnId="{74FDE991-C95A-4FC5-A54F-C6AE31B61759}">
      <dgm:prSet/>
      <dgm:spPr/>
      <dgm:t>
        <a:bodyPr/>
        <a:lstStyle/>
        <a:p>
          <a:endParaRPr lang="en-GB"/>
        </a:p>
      </dgm:t>
    </dgm:pt>
    <dgm:pt modelId="{8433ABD4-C05F-46FF-93F9-C0C2161A0B4F}" type="sibTrans" cxnId="{74FDE991-C95A-4FC5-A54F-C6AE31B61759}">
      <dgm:prSet/>
      <dgm:spPr/>
      <dgm:t>
        <a:bodyPr/>
        <a:lstStyle/>
        <a:p>
          <a:endParaRPr lang="en-GB"/>
        </a:p>
      </dgm:t>
    </dgm:pt>
    <dgm:pt modelId="{7F5AABB3-90D8-4CA0-926E-B688EA767372}">
      <dgm:prSet phldrT="[Text]"/>
      <dgm:spPr/>
      <dgm:t>
        <a:bodyPr/>
        <a:lstStyle/>
        <a:p>
          <a:r>
            <a:rPr lang="en-GB" noProof="1"/>
            <a:t>Progress meeting I</a:t>
          </a:r>
          <a:br>
            <a:rPr lang="en-GB" noProof="1"/>
          </a:br>
          <a:r>
            <a:rPr lang="en-GB" noProof="1"/>
            <a:t>March 18</a:t>
          </a:r>
        </a:p>
      </dgm:t>
    </dgm:pt>
    <dgm:pt modelId="{A8382584-8635-4A86-B410-02FD64C5A0AB}" type="sibTrans" cxnId="{FD2FAACC-2979-4EE2-88AA-FF9408015A14}">
      <dgm:prSet/>
      <dgm:spPr/>
      <dgm:t>
        <a:bodyPr/>
        <a:lstStyle/>
        <a:p>
          <a:endParaRPr lang="en-GB"/>
        </a:p>
      </dgm:t>
    </dgm:pt>
    <dgm:pt modelId="{9779E0C0-75BB-4B3B-9E9B-22A3955403FE}" type="parTrans" cxnId="{FD2FAACC-2979-4EE2-88AA-FF9408015A14}">
      <dgm:prSet/>
      <dgm:spPr/>
      <dgm:t>
        <a:bodyPr/>
        <a:lstStyle/>
        <a:p>
          <a:endParaRPr lang="en-GB"/>
        </a:p>
      </dgm:t>
    </dgm:pt>
    <dgm:pt modelId="{44879079-6459-4646-97D1-006A05BB7596}" type="pres">
      <dgm:prSet presAssocID="{F402B8D2-9B86-4E90-9B01-C0B823E31A2C}" presName="diagram" presStyleCnt="0">
        <dgm:presLayoutVars>
          <dgm:dir/>
          <dgm:resizeHandles val="exact"/>
        </dgm:presLayoutVars>
      </dgm:prSet>
      <dgm:spPr/>
    </dgm:pt>
    <dgm:pt modelId="{7B3B8BA3-8F0E-454B-BDB4-9436A2D0E081}" type="pres">
      <dgm:prSet presAssocID="{6ECC2ED5-9CBA-48B2-AFB9-B0A38A22414C}" presName="node" presStyleLbl="node1" presStyleIdx="0" presStyleCnt="15">
        <dgm:presLayoutVars>
          <dgm:bulletEnabled val="1"/>
        </dgm:presLayoutVars>
      </dgm:prSet>
      <dgm:spPr/>
    </dgm:pt>
    <dgm:pt modelId="{A02AAE5B-C260-426F-B08C-954A0C46CD86}" type="pres">
      <dgm:prSet presAssocID="{160D3971-9908-42B2-976E-D1D4FFEE567F}" presName="sibTrans" presStyleLbl="sibTrans2D1" presStyleIdx="0" presStyleCnt="14"/>
      <dgm:spPr/>
    </dgm:pt>
    <dgm:pt modelId="{FA8AE3D9-2BB4-4FCC-B424-61F0378BD1EE}" type="pres">
      <dgm:prSet presAssocID="{160D3971-9908-42B2-976E-D1D4FFEE567F}" presName="connectorText" presStyleLbl="sibTrans2D1" presStyleIdx="0" presStyleCnt="14"/>
      <dgm:spPr/>
    </dgm:pt>
    <dgm:pt modelId="{66B4C59D-80E6-4085-89F3-2A6459D1AC9A}" type="pres">
      <dgm:prSet presAssocID="{4246DA9F-7740-493C-B902-F8E67361A524}" presName="node" presStyleLbl="node1" presStyleIdx="1" presStyleCnt="15">
        <dgm:presLayoutVars>
          <dgm:bulletEnabled val="1"/>
        </dgm:presLayoutVars>
      </dgm:prSet>
      <dgm:spPr/>
    </dgm:pt>
    <dgm:pt modelId="{27A0E2CC-4912-45F9-A53C-522122C93E89}" type="pres">
      <dgm:prSet presAssocID="{EE45F31B-8410-40C3-87F6-B605D86EAE1A}" presName="sibTrans" presStyleLbl="sibTrans2D1" presStyleIdx="1" presStyleCnt="14"/>
      <dgm:spPr/>
    </dgm:pt>
    <dgm:pt modelId="{8E736732-C1CF-4918-994F-8EF6B437D272}" type="pres">
      <dgm:prSet presAssocID="{EE45F31B-8410-40C3-87F6-B605D86EAE1A}" presName="connectorText" presStyleLbl="sibTrans2D1" presStyleIdx="1" presStyleCnt="14"/>
      <dgm:spPr/>
    </dgm:pt>
    <dgm:pt modelId="{14731F11-E518-4393-A7B3-727C2BA6A90F}" type="pres">
      <dgm:prSet presAssocID="{CE208838-BAC1-4C60-B804-149469EA66F0}" presName="node" presStyleLbl="node1" presStyleIdx="2" presStyleCnt="15">
        <dgm:presLayoutVars>
          <dgm:bulletEnabled val="1"/>
        </dgm:presLayoutVars>
      </dgm:prSet>
      <dgm:spPr/>
    </dgm:pt>
    <dgm:pt modelId="{95C8C4CF-7C02-4A14-8985-45336BB044FB}" type="pres">
      <dgm:prSet presAssocID="{D34F4F30-544E-4C9A-89F5-A0CA61512826}" presName="sibTrans" presStyleLbl="sibTrans2D1" presStyleIdx="2" presStyleCnt="14"/>
      <dgm:spPr/>
    </dgm:pt>
    <dgm:pt modelId="{D2DE20B8-9B85-43EE-A614-F95329AE7598}" type="pres">
      <dgm:prSet presAssocID="{D34F4F30-544E-4C9A-89F5-A0CA61512826}" presName="connectorText" presStyleLbl="sibTrans2D1" presStyleIdx="2" presStyleCnt="14"/>
      <dgm:spPr/>
    </dgm:pt>
    <dgm:pt modelId="{C62A44B4-1AFB-4C9F-BC6F-664EBF0A074E}" type="pres">
      <dgm:prSet presAssocID="{9A4718B7-041B-4142-AD9A-03FF416C28A7}" presName="node" presStyleLbl="node1" presStyleIdx="3" presStyleCnt="15">
        <dgm:presLayoutVars>
          <dgm:bulletEnabled val="1"/>
        </dgm:presLayoutVars>
      </dgm:prSet>
      <dgm:spPr/>
    </dgm:pt>
    <dgm:pt modelId="{7A165530-0646-49D3-A7A2-5612C1FCAD6E}" type="pres">
      <dgm:prSet presAssocID="{D3564D33-37A3-41C6-AD15-C5BAB3CBD8E5}" presName="sibTrans" presStyleLbl="sibTrans2D1" presStyleIdx="3" presStyleCnt="14"/>
      <dgm:spPr/>
    </dgm:pt>
    <dgm:pt modelId="{02047BAE-0EDE-45A0-8E64-B7BD10296ABC}" type="pres">
      <dgm:prSet presAssocID="{D3564D33-37A3-41C6-AD15-C5BAB3CBD8E5}" presName="connectorText" presStyleLbl="sibTrans2D1" presStyleIdx="3" presStyleCnt="14"/>
      <dgm:spPr/>
    </dgm:pt>
    <dgm:pt modelId="{FE556940-37A7-4099-986A-61FECE19FAFE}" type="pres">
      <dgm:prSet presAssocID="{02DBB1D7-F254-4CB4-830E-7E3694618F78}" presName="node" presStyleLbl="node1" presStyleIdx="4" presStyleCnt="15">
        <dgm:presLayoutVars>
          <dgm:bulletEnabled val="1"/>
        </dgm:presLayoutVars>
      </dgm:prSet>
      <dgm:spPr/>
    </dgm:pt>
    <dgm:pt modelId="{70D1A64B-3E3F-4D1C-BF00-2E58BCB30566}" type="pres">
      <dgm:prSet presAssocID="{214964B9-FDE0-476D-9F4B-54C43AA42774}" presName="sibTrans" presStyleLbl="sibTrans2D1" presStyleIdx="4" presStyleCnt="14"/>
      <dgm:spPr/>
    </dgm:pt>
    <dgm:pt modelId="{6B0B82CC-5C41-47F1-B2CF-64D992FF38D8}" type="pres">
      <dgm:prSet presAssocID="{214964B9-FDE0-476D-9F4B-54C43AA42774}" presName="connectorText" presStyleLbl="sibTrans2D1" presStyleIdx="4" presStyleCnt="14"/>
      <dgm:spPr/>
    </dgm:pt>
    <dgm:pt modelId="{CE4DE764-F3C2-4DC3-8212-035B4E0C6238}" type="pres">
      <dgm:prSet presAssocID="{85B5D6B0-E515-4BB1-8A77-CC5DD6C07437}" presName="node" presStyleLbl="node1" presStyleIdx="5" presStyleCnt="15">
        <dgm:presLayoutVars>
          <dgm:bulletEnabled val="1"/>
        </dgm:presLayoutVars>
      </dgm:prSet>
      <dgm:spPr/>
    </dgm:pt>
    <dgm:pt modelId="{A523FBFA-4F45-48A5-AC08-B01A4F814CEB}" type="pres">
      <dgm:prSet presAssocID="{F0FE2AA3-2B79-434C-995E-36301FB0C06E}" presName="sibTrans" presStyleLbl="sibTrans2D1" presStyleIdx="5" presStyleCnt="14"/>
      <dgm:spPr/>
    </dgm:pt>
    <dgm:pt modelId="{59DDD423-9CB5-4C81-A32C-6200FC5A091E}" type="pres">
      <dgm:prSet presAssocID="{F0FE2AA3-2B79-434C-995E-36301FB0C06E}" presName="connectorText" presStyleLbl="sibTrans2D1" presStyleIdx="5" presStyleCnt="14"/>
      <dgm:spPr/>
    </dgm:pt>
    <dgm:pt modelId="{51BFF7C8-D861-4F8F-B0F5-F9D339C5F315}" type="pres">
      <dgm:prSet presAssocID="{577D1B0C-BCC2-478F-BE82-E39801C1E353}" presName="node" presStyleLbl="node1" presStyleIdx="6" presStyleCnt="15">
        <dgm:presLayoutVars>
          <dgm:bulletEnabled val="1"/>
        </dgm:presLayoutVars>
      </dgm:prSet>
      <dgm:spPr/>
    </dgm:pt>
    <dgm:pt modelId="{158D3C98-C54B-46D7-8430-DFBD99821EBD}" type="pres">
      <dgm:prSet presAssocID="{578277AF-5726-4896-A35B-6A1937787B96}" presName="sibTrans" presStyleLbl="sibTrans2D1" presStyleIdx="6" presStyleCnt="14"/>
      <dgm:spPr/>
    </dgm:pt>
    <dgm:pt modelId="{71323454-7376-41D9-BD03-5911CE4B40FD}" type="pres">
      <dgm:prSet presAssocID="{578277AF-5726-4896-A35B-6A1937787B96}" presName="connectorText" presStyleLbl="sibTrans2D1" presStyleIdx="6" presStyleCnt="14"/>
      <dgm:spPr/>
    </dgm:pt>
    <dgm:pt modelId="{C40C890A-0487-4321-B4A7-106A7F465F43}" type="pres">
      <dgm:prSet presAssocID="{901ED1DF-DBC8-473B-A2C5-EC9722A78973}" presName="node" presStyleLbl="node1" presStyleIdx="7" presStyleCnt="15">
        <dgm:presLayoutVars>
          <dgm:bulletEnabled val="1"/>
        </dgm:presLayoutVars>
      </dgm:prSet>
      <dgm:spPr/>
    </dgm:pt>
    <dgm:pt modelId="{0FA20472-DAE7-4C52-B58C-62829A00ADCF}" type="pres">
      <dgm:prSet presAssocID="{E2496248-7AB6-49C4-99C6-43D3195B1569}" presName="sibTrans" presStyleLbl="sibTrans2D1" presStyleIdx="7" presStyleCnt="14"/>
      <dgm:spPr/>
    </dgm:pt>
    <dgm:pt modelId="{9BC51DE9-EF6B-4611-8B62-E53F47787391}" type="pres">
      <dgm:prSet presAssocID="{E2496248-7AB6-49C4-99C6-43D3195B1569}" presName="connectorText" presStyleLbl="sibTrans2D1" presStyleIdx="7" presStyleCnt="14"/>
      <dgm:spPr/>
    </dgm:pt>
    <dgm:pt modelId="{ED5BE9BE-8F61-4150-9C14-611CECFCA240}" type="pres">
      <dgm:prSet presAssocID="{98BD4D34-5EF5-4073-9F8E-5CE59769408F}" presName="node" presStyleLbl="node1" presStyleIdx="8" presStyleCnt="15">
        <dgm:presLayoutVars>
          <dgm:bulletEnabled val="1"/>
        </dgm:presLayoutVars>
      </dgm:prSet>
      <dgm:spPr/>
    </dgm:pt>
    <dgm:pt modelId="{D2B8C6C6-BE47-41D0-A7C7-5BDC75526D7F}" type="pres">
      <dgm:prSet presAssocID="{C8B7917D-C418-4AA5-BF96-F7D97AE22728}" presName="sibTrans" presStyleLbl="sibTrans2D1" presStyleIdx="8" presStyleCnt="14"/>
      <dgm:spPr/>
    </dgm:pt>
    <dgm:pt modelId="{4285A8B4-7F73-4C12-A511-04CF801D85E8}" type="pres">
      <dgm:prSet presAssocID="{C8B7917D-C418-4AA5-BF96-F7D97AE22728}" presName="connectorText" presStyleLbl="sibTrans2D1" presStyleIdx="8" presStyleCnt="14"/>
      <dgm:spPr/>
    </dgm:pt>
    <dgm:pt modelId="{0E8DE276-76F3-47C5-87FD-965E51DC28E3}" type="pres">
      <dgm:prSet presAssocID="{7F5AABB3-90D8-4CA0-926E-B688EA767372}" presName="node" presStyleLbl="node1" presStyleIdx="9" presStyleCnt="15">
        <dgm:presLayoutVars>
          <dgm:bulletEnabled val="1"/>
        </dgm:presLayoutVars>
      </dgm:prSet>
      <dgm:spPr/>
    </dgm:pt>
    <dgm:pt modelId="{2080D151-901F-4885-9674-F2746E734CF0}" type="pres">
      <dgm:prSet presAssocID="{A8382584-8635-4A86-B410-02FD64C5A0AB}" presName="sibTrans" presStyleLbl="sibTrans2D1" presStyleIdx="9" presStyleCnt="14"/>
      <dgm:spPr/>
    </dgm:pt>
    <dgm:pt modelId="{5F846B0E-79E9-4F94-886F-6F1893339DA4}" type="pres">
      <dgm:prSet presAssocID="{A8382584-8635-4A86-B410-02FD64C5A0AB}" presName="connectorText" presStyleLbl="sibTrans2D1" presStyleIdx="9" presStyleCnt="14"/>
      <dgm:spPr/>
    </dgm:pt>
    <dgm:pt modelId="{D56AC571-BF95-4E0A-9A1D-635626790568}" type="pres">
      <dgm:prSet presAssocID="{9135B766-34FA-48FC-926E-3B1E127A3CD6}" presName="node" presStyleLbl="node1" presStyleIdx="10" presStyleCnt="15">
        <dgm:presLayoutVars>
          <dgm:bulletEnabled val="1"/>
        </dgm:presLayoutVars>
      </dgm:prSet>
      <dgm:spPr/>
    </dgm:pt>
    <dgm:pt modelId="{247D4112-DD00-4801-88AF-7B79256C6DBD}" type="pres">
      <dgm:prSet presAssocID="{4D8FF6F4-481D-4190-88D7-65527981C3FE}" presName="sibTrans" presStyleLbl="sibTrans2D1" presStyleIdx="10" presStyleCnt="14"/>
      <dgm:spPr/>
    </dgm:pt>
    <dgm:pt modelId="{37DC991C-3D65-41D6-BB17-942687E8E5A3}" type="pres">
      <dgm:prSet presAssocID="{4D8FF6F4-481D-4190-88D7-65527981C3FE}" presName="connectorText" presStyleLbl="sibTrans2D1" presStyleIdx="10" presStyleCnt="14"/>
      <dgm:spPr/>
    </dgm:pt>
    <dgm:pt modelId="{20DA902E-D9F0-44A8-949D-A5DEF897F7DF}" type="pres">
      <dgm:prSet presAssocID="{70BFD6A4-E301-477A-B808-85A05482A312}" presName="node" presStyleLbl="node1" presStyleIdx="11" presStyleCnt="15">
        <dgm:presLayoutVars>
          <dgm:bulletEnabled val="1"/>
        </dgm:presLayoutVars>
      </dgm:prSet>
      <dgm:spPr/>
    </dgm:pt>
    <dgm:pt modelId="{E276233F-9566-40C0-B0F4-7FF0E999A7E7}" type="pres">
      <dgm:prSet presAssocID="{FA5E9AC1-2B8D-4178-AAAB-A19A53E54D1C}" presName="sibTrans" presStyleLbl="sibTrans2D1" presStyleIdx="11" presStyleCnt="14"/>
      <dgm:spPr/>
    </dgm:pt>
    <dgm:pt modelId="{886CBEA9-58CC-40FC-9165-C1F05BC2FF3A}" type="pres">
      <dgm:prSet presAssocID="{FA5E9AC1-2B8D-4178-AAAB-A19A53E54D1C}" presName="connectorText" presStyleLbl="sibTrans2D1" presStyleIdx="11" presStyleCnt="14"/>
      <dgm:spPr/>
    </dgm:pt>
    <dgm:pt modelId="{615BDE29-ACB9-4AC1-8D4B-C216AF57BAA2}" type="pres">
      <dgm:prSet presAssocID="{75466A4E-2A6B-4CCC-B96D-83A82081C94D}" presName="node" presStyleLbl="node1" presStyleIdx="12" presStyleCnt="15">
        <dgm:presLayoutVars>
          <dgm:bulletEnabled val="1"/>
        </dgm:presLayoutVars>
      </dgm:prSet>
      <dgm:spPr/>
    </dgm:pt>
    <dgm:pt modelId="{84E51B03-59A8-4C1C-A952-E7392A5F0441}" type="pres">
      <dgm:prSet presAssocID="{6842A551-99C8-469A-A53B-2F9E0C39B3AE}" presName="sibTrans" presStyleLbl="sibTrans2D1" presStyleIdx="12" presStyleCnt="14"/>
      <dgm:spPr/>
    </dgm:pt>
    <dgm:pt modelId="{373569AF-DA06-4851-98F0-CB3B412090B2}" type="pres">
      <dgm:prSet presAssocID="{6842A551-99C8-469A-A53B-2F9E0C39B3AE}" presName="connectorText" presStyleLbl="sibTrans2D1" presStyleIdx="12" presStyleCnt="14"/>
      <dgm:spPr/>
    </dgm:pt>
    <dgm:pt modelId="{AC10D5DB-759F-4172-A483-9EFF09893CC1}" type="pres">
      <dgm:prSet presAssocID="{47C3477E-6217-4061-A569-2409BC7EF282}" presName="node" presStyleLbl="node1" presStyleIdx="13" presStyleCnt="15">
        <dgm:presLayoutVars>
          <dgm:bulletEnabled val="1"/>
        </dgm:presLayoutVars>
      </dgm:prSet>
      <dgm:spPr/>
    </dgm:pt>
    <dgm:pt modelId="{C3DFF74E-2DAF-4738-86EF-132305D30D04}" type="pres">
      <dgm:prSet presAssocID="{4504B69D-B51A-46B0-8CDD-B6D6CAD78C65}" presName="sibTrans" presStyleLbl="sibTrans2D1" presStyleIdx="13" presStyleCnt="14"/>
      <dgm:spPr/>
    </dgm:pt>
    <dgm:pt modelId="{1EF1CF35-714A-44DE-8F72-878520D5F4D1}" type="pres">
      <dgm:prSet presAssocID="{4504B69D-B51A-46B0-8CDD-B6D6CAD78C65}" presName="connectorText" presStyleLbl="sibTrans2D1" presStyleIdx="13" presStyleCnt="14"/>
      <dgm:spPr/>
    </dgm:pt>
    <dgm:pt modelId="{5518771B-C1DB-4C59-878A-40E6996EE170}" type="pres">
      <dgm:prSet presAssocID="{448E99E1-5362-42EC-B2C9-D12C18C0223F}" presName="node" presStyleLbl="node1" presStyleIdx="14" presStyleCnt="15">
        <dgm:presLayoutVars>
          <dgm:bulletEnabled val="1"/>
        </dgm:presLayoutVars>
      </dgm:prSet>
      <dgm:spPr/>
    </dgm:pt>
  </dgm:ptLst>
  <dgm:cxnLst>
    <dgm:cxn modelId="{17A4DF01-3342-4CD8-A27F-05A3086A02AD}" type="presOf" srcId="{577D1B0C-BCC2-478F-BE82-E39801C1E353}" destId="{51BFF7C8-D861-4F8F-B0F5-F9D339C5F315}" srcOrd="0" destOrd="0" presId="urn:microsoft.com/office/officeart/2005/8/layout/process5"/>
    <dgm:cxn modelId="{14F20A0F-F11E-411C-8235-E4CB5BE609F1}" type="presOf" srcId="{F402B8D2-9B86-4E90-9B01-C0B823E31A2C}" destId="{44879079-6459-4646-97D1-006A05BB7596}" srcOrd="0" destOrd="0" presId="urn:microsoft.com/office/officeart/2005/8/layout/process5"/>
    <dgm:cxn modelId="{9DD86A12-4E2D-47CD-B800-217AAE02ED5F}" type="presOf" srcId="{CE208838-BAC1-4C60-B804-149469EA66F0}" destId="{14731F11-E518-4393-A7B3-727C2BA6A90F}" srcOrd="0" destOrd="0" presId="urn:microsoft.com/office/officeart/2005/8/layout/process5"/>
    <dgm:cxn modelId="{F063BD12-23E4-4F32-A859-BF5D4CF7C91F}" type="presOf" srcId="{70BFD6A4-E301-477A-B808-85A05482A312}" destId="{20DA902E-D9F0-44A8-949D-A5DEF897F7DF}" srcOrd="0" destOrd="0" presId="urn:microsoft.com/office/officeart/2005/8/layout/process5"/>
    <dgm:cxn modelId="{59473C17-62D9-4301-9BC8-29878C912401}" type="presOf" srcId="{A8382584-8635-4A86-B410-02FD64C5A0AB}" destId="{2080D151-901F-4885-9674-F2746E734CF0}" srcOrd="0" destOrd="0" presId="urn:microsoft.com/office/officeart/2005/8/layout/process5"/>
    <dgm:cxn modelId="{9FB0E517-1839-45B4-88B3-470B2DB75A26}" type="presOf" srcId="{EE45F31B-8410-40C3-87F6-B605D86EAE1A}" destId="{27A0E2CC-4912-45F9-A53C-522122C93E89}" srcOrd="0" destOrd="0" presId="urn:microsoft.com/office/officeart/2005/8/layout/process5"/>
    <dgm:cxn modelId="{0FB4F818-B6AA-4FBD-B0D7-52D5770FE190}" type="presOf" srcId="{160D3971-9908-42B2-976E-D1D4FFEE567F}" destId="{A02AAE5B-C260-426F-B08C-954A0C46CD86}" srcOrd="0" destOrd="0" presId="urn:microsoft.com/office/officeart/2005/8/layout/process5"/>
    <dgm:cxn modelId="{74616319-34C9-4B6B-ABC8-F3CC8B150874}" type="presOf" srcId="{6842A551-99C8-469A-A53B-2F9E0C39B3AE}" destId="{373569AF-DA06-4851-98F0-CB3B412090B2}" srcOrd="1" destOrd="0" presId="urn:microsoft.com/office/officeart/2005/8/layout/process5"/>
    <dgm:cxn modelId="{68EF101F-8447-4BCF-BFD1-449CC709704B}" type="presOf" srcId="{98BD4D34-5EF5-4073-9F8E-5CE59769408F}" destId="{ED5BE9BE-8F61-4150-9C14-611CECFCA240}" srcOrd="0" destOrd="0" presId="urn:microsoft.com/office/officeart/2005/8/layout/process5"/>
    <dgm:cxn modelId="{162ACB20-8303-4A79-A541-7B86ADBF380C}" type="presOf" srcId="{9A4718B7-041B-4142-AD9A-03FF416C28A7}" destId="{C62A44B4-1AFB-4C9F-BC6F-664EBF0A074E}" srcOrd="0" destOrd="0" presId="urn:microsoft.com/office/officeart/2005/8/layout/process5"/>
    <dgm:cxn modelId="{10A5DC22-7818-4B56-B5AB-5C7128C388E6}" srcId="{F402B8D2-9B86-4E90-9B01-C0B823E31A2C}" destId="{98BD4D34-5EF5-4073-9F8E-5CE59769408F}" srcOrd="8" destOrd="0" parTransId="{1AC8E533-58A7-4EC1-8F99-7A1DB4A6783F}" sibTransId="{C8B7917D-C418-4AA5-BF96-F7D97AE22728}"/>
    <dgm:cxn modelId="{CD199A25-0F71-4767-B6F5-F9CB2DD2CE31}" srcId="{F402B8D2-9B86-4E90-9B01-C0B823E31A2C}" destId="{577D1B0C-BCC2-478F-BE82-E39801C1E353}" srcOrd="6" destOrd="0" parTransId="{189E4ABB-1F4B-4852-9033-75C890396AB1}" sibTransId="{578277AF-5726-4896-A35B-6A1937787B96}"/>
    <dgm:cxn modelId="{3F70E92C-29AA-4114-8DFC-43B0B7AAF833}" type="presOf" srcId="{FA5E9AC1-2B8D-4178-AAAB-A19A53E54D1C}" destId="{E276233F-9566-40C0-B0F4-7FF0E999A7E7}" srcOrd="0" destOrd="0" presId="urn:microsoft.com/office/officeart/2005/8/layout/process5"/>
    <dgm:cxn modelId="{2A78D339-4061-496A-A2BC-317C3E50C794}" type="presOf" srcId="{D3564D33-37A3-41C6-AD15-C5BAB3CBD8E5}" destId="{02047BAE-0EDE-45A0-8E64-B7BD10296ABC}" srcOrd="1" destOrd="0" presId="urn:microsoft.com/office/officeart/2005/8/layout/process5"/>
    <dgm:cxn modelId="{32E3D73E-8390-4FA8-9015-076905CC99EB}" type="presOf" srcId="{C8B7917D-C418-4AA5-BF96-F7D97AE22728}" destId="{4285A8B4-7F73-4C12-A511-04CF801D85E8}" srcOrd="1" destOrd="0" presId="urn:microsoft.com/office/officeart/2005/8/layout/process5"/>
    <dgm:cxn modelId="{D73D4640-4A94-4083-AD40-A1E464EA7815}" type="presOf" srcId="{E2496248-7AB6-49C4-99C6-43D3195B1569}" destId="{9BC51DE9-EF6B-4611-8B62-E53F47787391}" srcOrd="1" destOrd="0" presId="urn:microsoft.com/office/officeart/2005/8/layout/process5"/>
    <dgm:cxn modelId="{CEDECD5F-633F-40DC-9A90-5CE9E36F5A9B}" srcId="{F402B8D2-9B86-4E90-9B01-C0B823E31A2C}" destId="{85B5D6B0-E515-4BB1-8A77-CC5DD6C07437}" srcOrd="5" destOrd="0" parTransId="{E94C022E-99E5-457F-98E9-1D5AD7EB7206}" sibTransId="{F0FE2AA3-2B79-434C-995E-36301FB0C06E}"/>
    <dgm:cxn modelId="{58659641-3DCF-4D5E-AD4A-B2D4DF831670}" srcId="{F402B8D2-9B86-4E90-9B01-C0B823E31A2C}" destId="{6ECC2ED5-9CBA-48B2-AFB9-B0A38A22414C}" srcOrd="0" destOrd="0" parTransId="{EB74D4D1-FFF3-4DB5-A0EE-F01754464543}" sibTransId="{160D3971-9908-42B2-976E-D1D4FFEE567F}"/>
    <dgm:cxn modelId="{3E0B5065-4E93-4684-8315-7A15D5EF01E4}" type="presOf" srcId="{901ED1DF-DBC8-473B-A2C5-EC9722A78973}" destId="{C40C890A-0487-4321-B4A7-106A7F465F43}" srcOrd="0" destOrd="0" presId="urn:microsoft.com/office/officeart/2005/8/layout/process5"/>
    <dgm:cxn modelId="{D7FBEC45-A2E0-43B4-9425-784473678855}" type="presOf" srcId="{85B5D6B0-E515-4BB1-8A77-CC5DD6C07437}" destId="{CE4DE764-F3C2-4DC3-8212-035B4E0C6238}" srcOrd="0" destOrd="0" presId="urn:microsoft.com/office/officeart/2005/8/layout/process5"/>
    <dgm:cxn modelId="{FC5C1069-2787-44DB-B890-CB87A97A82A3}" type="presOf" srcId="{6842A551-99C8-469A-A53B-2F9E0C39B3AE}" destId="{84E51B03-59A8-4C1C-A952-E7392A5F0441}" srcOrd="0" destOrd="0" presId="urn:microsoft.com/office/officeart/2005/8/layout/process5"/>
    <dgm:cxn modelId="{C0E9684F-B0E7-4BD5-9D24-791F57F86CE9}" srcId="{F402B8D2-9B86-4E90-9B01-C0B823E31A2C}" destId="{9A4718B7-041B-4142-AD9A-03FF416C28A7}" srcOrd="3" destOrd="0" parTransId="{3C681CD1-2329-4C64-AEF1-B7AA205F6308}" sibTransId="{D3564D33-37A3-41C6-AD15-C5BAB3CBD8E5}"/>
    <dgm:cxn modelId="{105BB673-EF4E-4F1B-B6A8-DE8F1D466373}" type="presOf" srcId="{D3564D33-37A3-41C6-AD15-C5BAB3CBD8E5}" destId="{7A165530-0646-49D3-A7A2-5612C1FCAD6E}" srcOrd="0" destOrd="0" presId="urn:microsoft.com/office/officeart/2005/8/layout/process5"/>
    <dgm:cxn modelId="{1C406274-21DA-4193-B500-5D33F6B656AF}" type="presOf" srcId="{9135B766-34FA-48FC-926E-3B1E127A3CD6}" destId="{D56AC571-BF95-4E0A-9A1D-635626790568}" srcOrd="0" destOrd="0" presId="urn:microsoft.com/office/officeart/2005/8/layout/process5"/>
    <dgm:cxn modelId="{1A509955-3C2B-4049-8537-2ED1F9013C11}" type="presOf" srcId="{D34F4F30-544E-4C9A-89F5-A0CA61512826}" destId="{95C8C4CF-7C02-4A14-8985-45336BB044FB}" srcOrd="0" destOrd="0" presId="urn:microsoft.com/office/officeart/2005/8/layout/process5"/>
    <dgm:cxn modelId="{150C4C5A-26BB-452B-B059-1AE7BC6B5E43}" type="presOf" srcId="{FA5E9AC1-2B8D-4178-AAAB-A19A53E54D1C}" destId="{886CBEA9-58CC-40FC-9165-C1F05BC2FF3A}" srcOrd="1" destOrd="0" presId="urn:microsoft.com/office/officeart/2005/8/layout/process5"/>
    <dgm:cxn modelId="{1C146A7C-C3B3-4C77-A871-5FFF942C6C6D}" type="presOf" srcId="{4504B69D-B51A-46B0-8CDD-B6D6CAD78C65}" destId="{1EF1CF35-714A-44DE-8F72-878520D5F4D1}" srcOrd="1" destOrd="0" presId="urn:microsoft.com/office/officeart/2005/8/layout/process5"/>
    <dgm:cxn modelId="{03989B7D-406B-4AD9-BAC1-40CCA22F63A6}" type="presOf" srcId="{02DBB1D7-F254-4CB4-830E-7E3694618F78}" destId="{FE556940-37A7-4099-986A-61FECE19FAFE}" srcOrd="0" destOrd="0" presId="urn:microsoft.com/office/officeart/2005/8/layout/process5"/>
    <dgm:cxn modelId="{BEE92F7E-A6D9-470D-8CD3-168C590AFC52}" type="presOf" srcId="{4D8FF6F4-481D-4190-88D7-65527981C3FE}" destId="{37DC991C-3D65-41D6-BB17-942687E8E5A3}" srcOrd="1" destOrd="0" presId="urn:microsoft.com/office/officeart/2005/8/layout/process5"/>
    <dgm:cxn modelId="{D06A5F81-0671-4BBA-BE3F-2BF5DB4242A9}" type="presOf" srcId="{4246DA9F-7740-493C-B902-F8E67361A524}" destId="{66B4C59D-80E6-4085-89F3-2A6459D1AC9A}" srcOrd="0" destOrd="0" presId="urn:microsoft.com/office/officeart/2005/8/layout/process5"/>
    <dgm:cxn modelId="{05889188-4CDA-444D-A17C-4C87E3B99DAB}" type="presOf" srcId="{75466A4E-2A6B-4CCC-B96D-83A82081C94D}" destId="{615BDE29-ACB9-4AC1-8D4B-C216AF57BAA2}" srcOrd="0" destOrd="0" presId="urn:microsoft.com/office/officeart/2005/8/layout/process5"/>
    <dgm:cxn modelId="{74FDE991-C95A-4FC5-A54F-C6AE31B61759}" srcId="{F402B8D2-9B86-4E90-9B01-C0B823E31A2C}" destId="{448E99E1-5362-42EC-B2C9-D12C18C0223F}" srcOrd="14" destOrd="0" parTransId="{6D7F2FA6-D7F6-4C5B-BD89-21AEED974A95}" sibTransId="{8433ABD4-C05F-46FF-93F9-C0C2161A0B4F}"/>
    <dgm:cxn modelId="{8506F493-43AC-4B9D-AAAB-5C0FB1B0A9E0}" type="presOf" srcId="{A8382584-8635-4A86-B410-02FD64C5A0AB}" destId="{5F846B0E-79E9-4F94-886F-6F1893339DA4}" srcOrd="1" destOrd="0" presId="urn:microsoft.com/office/officeart/2005/8/layout/process5"/>
    <dgm:cxn modelId="{06BBE695-46A0-4D9D-8563-E109EE318E03}" type="presOf" srcId="{F0FE2AA3-2B79-434C-995E-36301FB0C06E}" destId="{59DDD423-9CB5-4C81-A32C-6200FC5A091E}" srcOrd="1" destOrd="0" presId="urn:microsoft.com/office/officeart/2005/8/layout/process5"/>
    <dgm:cxn modelId="{E4056F96-FF68-4881-8817-3D77C6E7A276}" type="presOf" srcId="{7F5AABB3-90D8-4CA0-926E-B688EA767372}" destId="{0E8DE276-76F3-47C5-87FD-965E51DC28E3}" srcOrd="0" destOrd="0" presId="urn:microsoft.com/office/officeart/2005/8/layout/process5"/>
    <dgm:cxn modelId="{349C8696-2215-417F-A8A2-8AAD486C3665}" srcId="{F402B8D2-9B86-4E90-9B01-C0B823E31A2C}" destId="{901ED1DF-DBC8-473B-A2C5-EC9722A78973}" srcOrd="7" destOrd="0" parTransId="{6D0740C9-1578-4568-89D9-17F478E18AF9}" sibTransId="{E2496248-7AB6-49C4-99C6-43D3195B1569}"/>
    <dgm:cxn modelId="{AB25619C-E46A-49BF-B3B4-EF778B1D087A}" type="presOf" srcId="{578277AF-5726-4896-A35B-6A1937787B96}" destId="{71323454-7376-41D9-BD03-5911CE4B40FD}" srcOrd="1" destOrd="0" presId="urn:microsoft.com/office/officeart/2005/8/layout/process5"/>
    <dgm:cxn modelId="{95DFFA9D-2DA5-4C1D-9413-E0F27155E600}" type="presOf" srcId="{F0FE2AA3-2B79-434C-995E-36301FB0C06E}" destId="{A523FBFA-4F45-48A5-AC08-B01A4F814CEB}" srcOrd="0" destOrd="0" presId="urn:microsoft.com/office/officeart/2005/8/layout/process5"/>
    <dgm:cxn modelId="{37557F9F-FB79-4F05-9C1A-FE807A5C8F55}" type="presOf" srcId="{47C3477E-6217-4061-A569-2409BC7EF282}" destId="{AC10D5DB-759F-4172-A483-9EFF09893CC1}" srcOrd="0" destOrd="0" presId="urn:microsoft.com/office/officeart/2005/8/layout/process5"/>
    <dgm:cxn modelId="{1F3D97A4-90DF-4B0D-827D-7A19AD8A7B64}" srcId="{F402B8D2-9B86-4E90-9B01-C0B823E31A2C}" destId="{70BFD6A4-E301-477A-B808-85A05482A312}" srcOrd="11" destOrd="0" parTransId="{384122EF-C62E-4CC0-A27B-BF21E12918F7}" sibTransId="{FA5E9AC1-2B8D-4178-AAAB-A19A53E54D1C}"/>
    <dgm:cxn modelId="{1A611CB1-F410-4BF3-AE62-EDCB590F0638}" type="presOf" srcId="{EE45F31B-8410-40C3-87F6-B605D86EAE1A}" destId="{8E736732-C1CF-4918-994F-8EF6B437D272}" srcOrd="1" destOrd="0" presId="urn:microsoft.com/office/officeart/2005/8/layout/process5"/>
    <dgm:cxn modelId="{929350B1-6E94-421F-B774-C90C82D94047}" srcId="{F402B8D2-9B86-4E90-9B01-C0B823E31A2C}" destId="{47C3477E-6217-4061-A569-2409BC7EF282}" srcOrd="13" destOrd="0" parTransId="{EF094751-6044-454D-B646-3C7B749AEA28}" sibTransId="{4504B69D-B51A-46B0-8CDD-B6D6CAD78C65}"/>
    <dgm:cxn modelId="{0F7238B9-56C3-42A7-81BE-29D484EEED89}" type="presOf" srcId="{4D8FF6F4-481D-4190-88D7-65527981C3FE}" destId="{247D4112-DD00-4801-88AF-7B79256C6DBD}" srcOrd="0" destOrd="0" presId="urn:microsoft.com/office/officeart/2005/8/layout/process5"/>
    <dgm:cxn modelId="{66BF7BBB-1EE9-4562-8891-480B49750264}" type="presOf" srcId="{D34F4F30-544E-4C9A-89F5-A0CA61512826}" destId="{D2DE20B8-9B85-43EE-A614-F95329AE7598}" srcOrd="1" destOrd="0" presId="urn:microsoft.com/office/officeart/2005/8/layout/process5"/>
    <dgm:cxn modelId="{F49588BD-A018-485C-BC76-F97D1410EEB2}" type="presOf" srcId="{4504B69D-B51A-46B0-8CDD-B6D6CAD78C65}" destId="{C3DFF74E-2DAF-4738-86EF-132305D30D04}" srcOrd="0" destOrd="0" presId="urn:microsoft.com/office/officeart/2005/8/layout/process5"/>
    <dgm:cxn modelId="{D56C56C3-4EF7-4340-ACA7-E769B14A20E9}" type="presOf" srcId="{214964B9-FDE0-476D-9F4B-54C43AA42774}" destId="{70D1A64B-3E3F-4D1C-BF00-2E58BCB30566}" srcOrd="0" destOrd="0" presId="urn:microsoft.com/office/officeart/2005/8/layout/process5"/>
    <dgm:cxn modelId="{700C95C3-0BF5-44FA-9EAA-1EEE014C9BA0}" type="presOf" srcId="{E2496248-7AB6-49C4-99C6-43D3195B1569}" destId="{0FA20472-DAE7-4C52-B58C-62829A00ADCF}" srcOrd="0" destOrd="0" presId="urn:microsoft.com/office/officeart/2005/8/layout/process5"/>
    <dgm:cxn modelId="{01BDDDC6-89AF-4775-9B00-8EC141796C44}" srcId="{F402B8D2-9B86-4E90-9B01-C0B823E31A2C}" destId="{CE208838-BAC1-4C60-B804-149469EA66F0}" srcOrd="2" destOrd="0" parTransId="{5017BFCE-3F83-41B9-A6C6-A71B4AE7D3C7}" sibTransId="{D34F4F30-544E-4C9A-89F5-A0CA61512826}"/>
    <dgm:cxn modelId="{D6574AC7-9BCC-4503-AF7E-7D892262817F}" type="presOf" srcId="{160D3971-9908-42B2-976E-D1D4FFEE567F}" destId="{FA8AE3D9-2BB4-4FCC-B424-61F0378BD1EE}" srcOrd="1" destOrd="0" presId="urn:microsoft.com/office/officeart/2005/8/layout/process5"/>
    <dgm:cxn modelId="{33D8C6C9-50C5-4862-9E52-F52C38EA31E6}" srcId="{F402B8D2-9B86-4E90-9B01-C0B823E31A2C}" destId="{4246DA9F-7740-493C-B902-F8E67361A524}" srcOrd="1" destOrd="0" parTransId="{3EEFE8FD-9169-4873-B90A-DBB54090CD65}" sibTransId="{EE45F31B-8410-40C3-87F6-B605D86EAE1A}"/>
    <dgm:cxn modelId="{FD2FAACC-2979-4EE2-88AA-FF9408015A14}" srcId="{F402B8D2-9B86-4E90-9B01-C0B823E31A2C}" destId="{7F5AABB3-90D8-4CA0-926E-B688EA767372}" srcOrd="9" destOrd="0" parTransId="{9779E0C0-75BB-4B3B-9E9B-22A3955403FE}" sibTransId="{A8382584-8635-4A86-B410-02FD64C5A0AB}"/>
    <dgm:cxn modelId="{0A814ECD-34B5-4541-8713-9BB161170711}" type="presOf" srcId="{C8B7917D-C418-4AA5-BF96-F7D97AE22728}" destId="{D2B8C6C6-BE47-41D0-A7C7-5BDC75526D7F}" srcOrd="0" destOrd="0" presId="urn:microsoft.com/office/officeart/2005/8/layout/process5"/>
    <dgm:cxn modelId="{CF3AB2CE-8C48-4266-BBE8-23899904358B}" srcId="{F402B8D2-9B86-4E90-9B01-C0B823E31A2C}" destId="{9135B766-34FA-48FC-926E-3B1E127A3CD6}" srcOrd="10" destOrd="0" parTransId="{4964F466-5D29-41DE-9938-E78415DA045B}" sibTransId="{4D8FF6F4-481D-4190-88D7-65527981C3FE}"/>
    <dgm:cxn modelId="{414D95E2-F35E-4D6A-AC56-13FC3CB83FAC}" type="presOf" srcId="{578277AF-5726-4896-A35B-6A1937787B96}" destId="{158D3C98-C54B-46D7-8430-DFBD99821EBD}" srcOrd="0" destOrd="0" presId="urn:microsoft.com/office/officeart/2005/8/layout/process5"/>
    <dgm:cxn modelId="{7287A9ED-2BFB-4F19-8300-A3220E865B09}" type="presOf" srcId="{6ECC2ED5-9CBA-48B2-AFB9-B0A38A22414C}" destId="{7B3B8BA3-8F0E-454B-BDB4-9436A2D0E081}" srcOrd="0" destOrd="0" presId="urn:microsoft.com/office/officeart/2005/8/layout/process5"/>
    <dgm:cxn modelId="{941444F0-5DD2-4BE4-A3A2-1735A3947CE9}" srcId="{F402B8D2-9B86-4E90-9B01-C0B823E31A2C}" destId="{02DBB1D7-F254-4CB4-830E-7E3694618F78}" srcOrd="4" destOrd="0" parTransId="{FE92911D-D89C-408E-8269-05A40595856F}" sibTransId="{214964B9-FDE0-476D-9F4B-54C43AA42774}"/>
    <dgm:cxn modelId="{AB74BEF4-2187-441B-9759-EB2F7BE0D23A}" type="presOf" srcId="{448E99E1-5362-42EC-B2C9-D12C18C0223F}" destId="{5518771B-C1DB-4C59-878A-40E6996EE170}" srcOrd="0" destOrd="0" presId="urn:microsoft.com/office/officeart/2005/8/layout/process5"/>
    <dgm:cxn modelId="{B968F7FB-B8F9-488F-8130-081E250EFBDC}" type="presOf" srcId="{214964B9-FDE0-476D-9F4B-54C43AA42774}" destId="{6B0B82CC-5C41-47F1-B2CF-64D992FF38D8}" srcOrd="1" destOrd="0" presId="urn:microsoft.com/office/officeart/2005/8/layout/process5"/>
    <dgm:cxn modelId="{8F0E76FE-9E30-49E8-8DA4-442A21D3FDAB}" srcId="{F402B8D2-9B86-4E90-9B01-C0B823E31A2C}" destId="{75466A4E-2A6B-4CCC-B96D-83A82081C94D}" srcOrd="12" destOrd="0" parTransId="{FEBDDC61-2E18-437A-B45C-DE9B488528C4}" sibTransId="{6842A551-99C8-469A-A53B-2F9E0C39B3AE}"/>
    <dgm:cxn modelId="{743FFEFD-C673-46AC-B168-7134A4F78225}" type="presParOf" srcId="{44879079-6459-4646-97D1-006A05BB7596}" destId="{7B3B8BA3-8F0E-454B-BDB4-9436A2D0E081}" srcOrd="0" destOrd="0" presId="urn:microsoft.com/office/officeart/2005/8/layout/process5"/>
    <dgm:cxn modelId="{5735612E-85E2-4285-B0FC-99E6C7521D03}" type="presParOf" srcId="{44879079-6459-4646-97D1-006A05BB7596}" destId="{A02AAE5B-C260-426F-B08C-954A0C46CD86}" srcOrd="1" destOrd="0" presId="urn:microsoft.com/office/officeart/2005/8/layout/process5"/>
    <dgm:cxn modelId="{D222CF37-55E2-46F3-B6C9-107EF30CB527}" type="presParOf" srcId="{A02AAE5B-C260-426F-B08C-954A0C46CD86}" destId="{FA8AE3D9-2BB4-4FCC-B424-61F0378BD1EE}" srcOrd="0" destOrd="0" presId="urn:microsoft.com/office/officeart/2005/8/layout/process5"/>
    <dgm:cxn modelId="{35A95249-E024-4D14-BEA5-10E707D1D93F}" type="presParOf" srcId="{44879079-6459-4646-97D1-006A05BB7596}" destId="{66B4C59D-80E6-4085-89F3-2A6459D1AC9A}" srcOrd="2" destOrd="0" presId="urn:microsoft.com/office/officeart/2005/8/layout/process5"/>
    <dgm:cxn modelId="{A84C9F11-8E4F-4D97-9EFB-8463DF737705}" type="presParOf" srcId="{44879079-6459-4646-97D1-006A05BB7596}" destId="{27A0E2CC-4912-45F9-A53C-522122C93E89}" srcOrd="3" destOrd="0" presId="urn:microsoft.com/office/officeart/2005/8/layout/process5"/>
    <dgm:cxn modelId="{C6DAD689-5167-4F56-A428-A262705FC826}" type="presParOf" srcId="{27A0E2CC-4912-45F9-A53C-522122C93E89}" destId="{8E736732-C1CF-4918-994F-8EF6B437D272}" srcOrd="0" destOrd="0" presId="urn:microsoft.com/office/officeart/2005/8/layout/process5"/>
    <dgm:cxn modelId="{7BA25520-B1C1-4537-9DCE-3082BE1C2876}" type="presParOf" srcId="{44879079-6459-4646-97D1-006A05BB7596}" destId="{14731F11-E518-4393-A7B3-727C2BA6A90F}" srcOrd="4" destOrd="0" presId="urn:microsoft.com/office/officeart/2005/8/layout/process5"/>
    <dgm:cxn modelId="{E009E00A-6DF5-4976-BF29-65CF4F6CA060}" type="presParOf" srcId="{44879079-6459-4646-97D1-006A05BB7596}" destId="{95C8C4CF-7C02-4A14-8985-45336BB044FB}" srcOrd="5" destOrd="0" presId="urn:microsoft.com/office/officeart/2005/8/layout/process5"/>
    <dgm:cxn modelId="{37D10BDF-D29B-48C0-9CA6-70B7CBF26303}" type="presParOf" srcId="{95C8C4CF-7C02-4A14-8985-45336BB044FB}" destId="{D2DE20B8-9B85-43EE-A614-F95329AE7598}" srcOrd="0" destOrd="0" presId="urn:microsoft.com/office/officeart/2005/8/layout/process5"/>
    <dgm:cxn modelId="{36852C3B-6348-4858-8F2C-8EBD266F289A}" type="presParOf" srcId="{44879079-6459-4646-97D1-006A05BB7596}" destId="{C62A44B4-1AFB-4C9F-BC6F-664EBF0A074E}" srcOrd="6" destOrd="0" presId="urn:microsoft.com/office/officeart/2005/8/layout/process5"/>
    <dgm:cxn modelId="{E4F9BCFE-965F-4546-8C96-87BD7985163D}" type="presParOf" srcId="{44879079-6459-4646-97D1-006A05BB7596}" destId="{7A165530-0646-49D3-A7A2-5612C1FCAD6E}" srcOrd="7" destOrd="0" presId="urn:microsoft.com/office/officeart/2005/8/layout/process5"/>
    <dgm:cxn modelId="{3184815B-9053-40CA-84F7-EA030C3C9120}" type="presParOf" srcId="{7A165530-0646-49D3-A7A2-5612C1FCAD6E}" destId="{02047BAE-0EDE-45A0-8E64-B7BD10296ABC}" srcOrd="0" destOrd="0" presId="urn:microsoft.com/office/officeart/2005/8/layout/process5"/>
    <dgm:cxn modelId="{838BF21B-8C14-4A48-9F85-0E0A446A3ACE}" type="presParOf" srcId="{44879079-6459-4646-97D1-006A05BB7596}" destId="{FE556940-37A7-4099-986A-61FECE19FAFE}" srcOrd="8" destOrd="0" presId="urn:microsoft.com/office/officeart/2005/8/layout/process5"/>
    <dgm:cxn modelId="{72A9BE07-98EC-47C5-B04A-83766EEE5AFE}" type="presParOf" srcId="{44879079-6459-4646-97D1-006A05BB7596}" destId="{70D1A64B-3E3F-4D1C-BF00-2E58BCB30566}" srcOrd="9" destOrd="0" presId="urn:microsoft.com/office/officeart/2005/8/layout/process5"/>
    <dgm:cxn modelId="{07D01AC0-19E4-429B-91B2-0F9DEFDF6724}" type="presParOf" srcId="{70D1A64B-3E3F-4D1C-BF00-2E58BCB30566}" destId="{6B0B82CC-5C41-47F1-B2CF-64D992FF38D8}" srcOrd="0" destOrd="0" presId="urn:microsoft.com/office/officeart/2005/8/layout/process5"/>
    <dgm:cxn modelId="{DCEA75E4-154C-4897-A195-33009F2A0B91}" type="presParOf" srcId="{44879079-6459-4646-97D1-006A05BB7596}" destId="{CE4DE764-F3C2-4DC3-8212-035B4E0C6238}" srcOrd="10" destOrd="0" presId="urn:microsoft.com/office/officeart/2005/8/layout/process5"/>
    <dgm:cxn modelId="{543722BB-A08D-4298-9DB2-4B81F7010D6C}" type="presParOf" srcId="{44879079-6459-4646-97D1-006A05BB7596}" destId="{A523FBFA-4F45-48A5-AC08-B01A4F814CEB}" srcOrd="11" destOrd="0" presId="urn:microsoft.com/office/officeart/2005/8/layout/process5"/>
    <dgm:cxn modelId="{6D3B777C-ADFF-4FC1-B231-8110562FA239}" type="presParOf" srcId="{A523FBFA-4F45-48A5-AC08-B01A4F814CEB}" destId="{59DDD423-9CB5-4C81-A32C-6200FC5A091E}" srcOrd="0" destOrd="0" presId="urn:microsoft.com/office/officeart/2005/8/layout/process5"/>
    <dgm:cxn modelId="{993DC2FE-A7B6-4ED5-9815-299F681270F6}" type="presParOf" srcId="{44879079-6459-4646-97D1-006A05BB7596}" destId="{51BFF7C8-D861-4F8F-B0F5-F9D339C5F315}" srcOrd="12" destOrd="0" presId="urn:microsoft.com/office/officeart/2005/8/layout/process5"/>
    <dgm:cxn modelId="{7DF4CA6F-1DC5-4FC2-98E3-CEC488B2A007}" type="presParOf" srcId="{44879079-6459-4646-97D1-006A05BB7596}" destId="{158D3C98-C54B-46D7-8430-DFBD99821EBD}" srcOrd="13" destOrd="0" presId="urn:microsoft.com/office/officeart/2005/8/layout/process5"/>
    <dgm:cxn modelId="{736A6F16-2A76-4168-A8DC-8A2A48BF9622}" type="presParOf" srcId="{158D3C98-C54B-46D7-8430-DFBD99821EBD}" destId="{71323454-7376-41D9-BD03-5911CE4B40FD}" srcOrd="0" destOrd="0" presId="urn:microsoft.com/office/officeart/2005/8/layout/process5"/>
    <dgm:cxn modelId="{908C7021-E0DC-4C4B-9EE6-6604D1DED765}" type="presParOf" srcId="{44879079-6459-4646-97D1-006A05BB7596}" destId="{C40C890A-0487-4321-B4A7-106A7F465F43}" srcOrd="14" destOrd="0" presId="urn:microsoft.com/office/officeart/2005/8/layout/process5"/>
    <dgm:cxn modelId="{25282192-A29D-42FF-8046-190632F16505}" type="presParOf" srcId="{44879079-6459-4646-97D1-006A05BB7596}" destId="{0FA20472-DAE7-4C52-B58C-62829A00ADCF}" srcOrd="15" destOrd="0" presId="urn:microsoft.com/office/officeart/2005/8/layout/process5"/>
    <dgm:cxn modelId="{0FACBE55-E8C4-499C-ABAD-AD9B416D2016}" type="presParOf" srcId="{0FA20472-DAE7-4C52-B58C-62829A00ADCF}" destId="{9BC51DE9-EF6B-4611-8B62-E53F47787391}" srcOrd="0" destOrd="0" presId="urn:microsoft.com/office/officeart/2005/8/layout/process5"/>
    <dgm:cxn modelId="{4910F3F7-7D49-4F27-B84E-66F7F65FD5CB}" type="presParOf" srcId="{44879079-6459-4646-97D1-006A05BB7596}" destId="{ED5BE9BE-8F61-4150-9C14-611CECFCA240}" srcOrd="16" destOrd="0" presId="urn:microsoft.com/office/officeart/2005/8/layout/process5"/>
    <dgm:cxn modelId="{369F55E4-5CA1-4505-8914-7F780B8A8A16}" type="presParOf" srcId="{44879079-6459-4646-97D1-006A05BB7596}" destId="{D2B8C6C6-BE47-41D0-A7C7-5BDC75526D7F}" srcOrd="17" destOrd="0" presId="urn:microsoft.com/office/officeart/2005/8/layout/process5"/>
    <dgm:cxn modelId="{18E7F836-F66C-4CA6-9006-480632019B25}" type="presParOf" srcId="{D2B8C6C6-BE47-41D0-A7C7-5BDC75526D7F}" destId="{4285A8B4-7F73-4C12-A511-04CF801D85E8}" srcOrd="0" destOrd="0" presId="urn:microsoft.com/office/officeart/2005/8/layout/process5"/>
    <dgm:cxn modelId="{2DB6B9D9-AB43-4719-A0FB-7C41843B4C54}" type="presParOf" srcId="{44879079-6459-4646-97D1-006A05BB7596}" destId="{0E8DE276-76F3-47C5-87FD-965E51DC28E3}" srcOrd="18" destOrd="0" presId="urn:microsoft.com/office/officeart/2005/8/layout/process5"/>
    <dgm:cxn modelId="{33171EB6-B4CB-4F52-BC8C-B8EEEEE818E9}" type="presParOf" srcId="{44879079-6459-4646-97D1-006A05BB7596}" destId="{2080D151-901F-4885-9674-F2746E734CF0}" srcOrd="19" destOrd="0" presId="urn:microsoft.com/office/officeart/2005/8/layout/process5"/>
    <dgm:cxn modelId="{0E6304A1-7D85-4A52-977D-29ED8AB0B7F7}" type="presParOf" srcId="{2080D151-901F-4885-9674-F2746E734CF0}" destId="{5F846B0E-79E9-4F94-886F-6F1893339DA4}" srcOrd="0" destOrd="0" presId="urn:microsoft.com/office/officeart/2005/8/layout/process5"/>
    <dgm:cxn modelId="{236A483B-1E6F-4628-A750-51DECA52E98B}" type="presParOf" srcId="{44879079-6459-4646-97D1-006A05BB7596}" destId="{D56AC571-BF95-4E0A-9A1D-635626790568}" srcOrd="20" destOrd="0" presId="urn:microsoft.com/office/officeart/2005/8/layout/process5"/>
    <dgm:cxn modelId="{FF102D5C-BD1E-4D95-9C3C-EE9CD9665561}" type="presParOf" srcId="{44879079-6459-4646-97D1-006A05BB7596}" destId="{247D4112-DD00-4801-88AF-7B79256C6DBD}" srcOrd="21" destOrd="0" presId="urn:microsoft.com/office/officeart/2005/8/layout/process5"/>
    <dgm:cxn modelId="{3D16AFD1-A33F-4264-8D29-D0E7A31FE3D6}" type="presParOf" srcId="{247D4112-DD00-4801-88AF-7B79256C6DBD}" destId="{37DC991C-3D65-41D6-BB17-942687E8E5A3}" srcOrd="0" destOrd="0" presId="urn:microsoft.com/office/officeart/2005/8/layout/process5"/>
    <dgm:cxn modelId="{187FBA03-6EF8-4F81-ADCF-58D45BEF0133}" type="presParOf" srcId="{44879079-6459-4646-97D1-006A05BB7596}" destId="{20DA902E-D9F0-44A8-949D-A5DEF897F7DF}" srcOrd="22" destOrd="0" presId="urn:microsoft.com/office/officeart/2005/8/layout/process5"/>
    <dgm:cxn modelId="{E091689A-736F-46E2-9BFB-E0970EA925F0}" type="presParOf" srcId="{44879079-6459-4646-97D1-006A05BB7596}" destId="{E276233F-9566-40C0-B0F4-7FF0E999A7E7}" srcOrd="23" destOrd="0" presId="urn:microsoft.com/office/officeart/2005/8/layout/process5"/>
    <dgm:cxn modelId="{CB87C8F0-5240-48DC-8DFF-5C27B6117CD3}" type="presParOf" srcId="{E276233F-9566-40C0-B0F4-7FF0E999A7E7}" destId="{886CBEA9-58CC-40FC-9165-C1F05BC2FF3A}" srcOrd="0" destOrd="0" presId="urn:microsoft.com/office/officeart/2005/8/layout/process5"/>
    <dgm:cxn modelId="{42285AE4-7A41-4408-9807-E39D76BB416A}" type="presParOf" srcId="{44879079-6459-4646-97D1-006A05BB7596}" destId="{615BDE29-ACB9-4AC1-8D4B-C216AF57BAA2}" srcOrd="24" destOrd="0" presId="urn:microsoft.com/office/officeart/2005/8/layout/process5"/>
    <dgm:cxn modelId="{94A4392B-1E94-4E61-89D7-4082688EF455}" type="presParOf" srcId="{44879079-6459-4646-97D1-006A05BB7596}" destId="{84E51B03-59A8-4C1C-A952-E7392A5F0441}" srcOrd="25" destOrd="0" presId="urn:microsoft.com/office/officeart/2005/8/layout/process5"/>
    <dgm:cxn modelId="{CFB986B4-2084-42E2-8F48-28C0809DF362}" type="presParOf" srcId="{84E51B03-59A8-4C1C-A952-E7392A5F0441}" destId="{373569AF-DA06-4851-98F0-CB3B412090B2}" srcOrd="0" destOrd="0" presId="urn:microsoft.com/office/officeart/2005/8/layout/process5"/>
    <dgm:cxn modelId="{AA55C68E-12FE-4682-AA59-F6A6281F23C7}" type="presParOf" srcId="{44879079-6459-4646-97D1-006A05BB7596}" destId="{AC10D5DB-759F-4172-A483-9EFF09893CC1}" srcOrd="26" destOrd="0" presId="urn:microsoft.com/office/officeart/2005/8/layout/process5"/>
    <dgm:cxn modelId="{05AB13EF-EAF4-4B01-A24D-71C558D9DDB7}" type="presParOf" srcId="{44879079-6459-4646-97D1-006A05BB7596}" destId="{C3DFF74E-2DAF-4738-86EF-132305D30D04}" srcOrd="27" destOrd="0" presId="urn:microsoft.com/office/officeart/2005/8/layout/process5"/>
    <dgm:cxn modelId="{2D0C426A-CDE3-40A5-A1C4-2DF04450F782}" type="presParOf" srcId="{C3DFF74E-2DAF-4738-86EF-132305D30D04}" destId="{1EF1CF35-714A-44DE-8F72-878520D5F4D1}" srcOrd="0" destOrd="0" presId="urn:microsoft.com/office/officeart/2005/8/layout/process5"/>
    <dgm:cxn modelId="{7444CFB8-A1E0-4A7A-ADD4-5727193631B3}" type="presParOf" srcId="{44879079-6459-4646-97D1-006A05BB7596}" destId="{5518771B-C1DB-4C59-878A-40E6996EE170}" srcOrd="2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EDFCC-373E-478B-BD8C-2E7E5CD77319}">
      <dsp:nvSpPr>
        <dsp:cNvPr id="0" name=""/>
        <dsp:cNvSpPr/>
      </dsp:nvSpPr>
      <dsp:spPr>
        <a:xfrm>
          <a:off x="936092" y="0"/>
          <a:ext cx="2970000" cy="79407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Introduction</a:t>
          </a:r>
        </a:p>
      </dsp:txBody>
      <dsp:txXfrm>
        <a:off x="936092" y="0"/>
        <a:ext cx="2970000" cy="794077"/>
      </dsp:txXfrm>
    </dsp:sp>
    <dsp:sp modelId="{96794C97-D7D6-47F1-99D2-3AA39634A5FA}">
      <dsp:nvSpPr>
        <dsp:cNvPr id="0" name=""/>
        <dsp:cNvSpPr/>
      </dsp:nvSpPr>
      <dsp:spPr>
        <a:xfrm>
          <a:off x="723095" y="834985"/>
          <a:ext cx="3330000" cy="794077"/>
        </a:xfrm>
        <a:prstGeom prst="rect">
          <a:avLst/>
        </a:prstGeom>
        <a:solidFill>
          <a:schemeClr val="accent1">
            <a:shade val="80000"/>
            <a:hueOff val="-286837"/>
            <a:satOff val="-24292"/>
            <a:lumOff val="18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Specialisation</a:t>
          </a:r>
        </a:p>
      </dsp:txBody>
      <dsp:txXfrm>
        <a:off x="723095" y="834985"/>
        <a:ext cx="3330000" cy="794077"/>
      </dsp:txXfrm>
    </dsp:sp>
    <dsp:sp modelId="{FBAA0243-ADE8-4124-9B48-23D8E4D38B6C}">
      <dsp:nvSpPr>
        <dsp:cNvPr id="0" name=""/>
        <dsp:cNvSpPr/>
      </dsp:nvSpPr>
      <dsp:spPr>
        <a:xfrm>
          <a:off x="1263096" y="1668766"/>
          <a:ext cx="2250000" cy="794077"/>
        </a:xfrm>
        <a:prstGeom prst="rect">
          <a:avLst/>
        </a:prstGeom>
        <a:solidFill>
          <a:schemeClr val="accent1">
            <a:shade val="80000"/>
            <a:hueOff val="-573673"/>
            <a:satOff val="-48584"/>
            <a:lumOff val="363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Research</a:t>
          </a:r>
        </a:p>
      </dsp:txBody>
      <dsp:txXfrm>
        <a:off x="1263096" y="1668766"/>
        <a:ext cx="2250000" cy="794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426A8-DAB8-4D5B-88D4-5F62180C6B7E}">
      <dsp:nvSpPr>
        <dsp:cNvPr id="0" name=""/>
        <dsp:cNvSpPr/>
      </dsp:nvSpPr>
      <dsp:spPr>
        <a:xfrm>
          <a:off x="1376664" y="155868"/>
          <a:ext cx="3093390" cy="107429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93609-2EE2-49EA-BF1A-76EF33BF3F2E}">
      <dsp:nvSpPr>
        <dsp:cNvPr id="0" name=""/>
        <dsp:cNvSpPr/>
      </dsp:nvSpPr>
      <dsp:spPr>
        <a:xfrm>
          <a:off x="2628408" y="2786449"/>
          <a:ext cx="599494" cy="3836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20208-B8AB-4B17-B2DE-BD50ED07A9E0}">
      <dsp:nvSpPr>
        <dsp:cNvPr id="0" name=""/>
        <dsp:cNvSpPr/>
      </dsp:nvSpPr>
      <dsp:spPr>
        <a:xfrm>
          <a:off x="214489" y="3078377"/>
          <a:ext cx="2877573" cy="719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Assignments</a:t>
          </a:r>
          <a:endParaRPr lang="en-US" sz="2600" kern="1200" dirty="0"/>
        </a:p>
      </dsp:txBody>
      <dsp:txXfrm>
        <a:off x="214489" y="3078377"/>
        <a:ext cx="2877573" cy="719393"/>
      </dsp:txXfrm>
    </dsp:sp>
    <dsp:sp modelId="{11F53F33-DF56-49BE-AC4A-0C22F5A9EE11}">
      <dsp:nvSpPr>
        <dsp:cNvPr id="0" name=""/>
        <dsp:cNvSpPr/>
      </dsp:nvSpPr>
      <dsp:spPr>
        <a:xfrm>
          <a:off x="2501316" y="1313132"/>
          <a:ext cx="1079089" cy="107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400" kern="1200" dirty="0"/>
            <a:t>Field trips</a:t>
          </a:r>
          <a:endParaRPr lang="en-US" sz="1400" kern="1200" dirty="0"/>
        </a:p>
      </dsp:txBody>
      <dsp:txXfrm>
        <a:off x="2659345" y="1471161"/>
        <a:ext cx="763031" cy="763031"/>
      </dsp:txXfrm>
    </dsp:sp>
    <dsp:sp modelId="{55AA767D-65D2-41E1-9088-EA7EDFD541AA}">
      <dsp:nvSpPr>
        <dsp:cNvPr id="0" name=""/>
        <dsp:cNvSpPr/>
      </dsp:nvSpPr>
      <dsp:spPr>
        <a:xfrm>
          <a:off x="1729167" y="503575"/>
          <a:ext cx="1079089" cy="107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400" kern="1200" dirty="0"/>
            <a:t>Practicals</a:t>
          </a:r>
          <a:endParaRPr lang="en-US" sz="1400" kern="1200" dirty="0"/>
        </a:p>
      </dsp:txBody>
      <dsp:txXfrm>
        <a:off x="1887196" y="661604"/>
        <a:ext cx="763031" cy="763031"/>
      </dsp:txXfrm>
    </dsp:sp>
    <dsp:sp modelId="{F6BD9AB7-A0A3-40A0-AB29-AFD2C74541B1}">
      <dsp:nvSpPr>
        <dsp:cNvPr id="0" name=""/>
        <dsp:cNvSpPr/>
      </dsp:nvSpPr>
      <dsp:spPr>
        <a:xfrm>
          <a:off x="2832236" y="242675"/>
          <a:ext cx="1079089" cy="1079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400" kern="1200" dirty="0"/>
            <a:t>Seminars</a:t>
          </a:r>
          <a:endParaRPr lang="en-US" sz="1400" kern="1200" dirty="0"/>
        </a:p>
      </dsp:txBody>
      <dsp:txXfrm>
        <a:off x="2990265" y="400704"/>
        <a:ext cx="763031" cy="763031"/>
      </dsp:txXfrm>
    </dsp:sp>
    <dsp:sp modelId="{3475F21A-1F31-4BE4-95E6-09C683FC53EE}">
      <dsp:nvSpPr>
        <dsp:cNvPr id="0" name=""/>
        <dsp:cNvSpPr/>
      </dsp:nvSpPr>
      <dsp:spPr>
        <a:xfrm>
          <a:off x="1249571" y="23979"/>
          <a:ext cx="3357168" cy="26857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B8BA3-8F0E-454B-BDB4-9436A2D0E081}">
      <dsp:nvSpPr>
        <dsp:cNvPr id="0" name=""/>
        <dsp:cNvSpPr/>
      </dsp:nvSpPr>
      <dsp:spPr>
        <a:xfrm>
          <a:off x="3795" y="527967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Application</a:t>
          </a:r>
        </a:p>
      </dsp:txBody>
      <dsp:txXfrm>
        <a:off x="24470" y="548642"/>
        <a:ext cx="1135136" cy="664541"/>
      </dsp:txXfrm>
    </dsp:sp>
    <dsp:sp modelId="{A02AAE5B-C260-426F-B08C-954A0C46CD86}">
      <dsp:nvSpPr>
        <dsp:cNvPr id="0" name=""/>
        <dsp:cNvSpPr/>
      </dsp:nvSpPr>
      <dsp:spPr>
        <a:xfrm>
          <a:off x="1283812" y="735029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283812" y="793383"/>
        <a:ext cx="174591" cy="175060"/>
      </dsp:txXfrm>
    </dsp:sp>
    <dsp:sp modelId="{66B4C59D-80E6-4085-89F3-2A6459D1AC9A}">
      <dsp:nvSpPr>
        <dsp:cNvPr id="0" name=""/>
        <dsp:cNvSpPr/>
      </dsp:nvSpPr>
      <dsp:spPr>
        <a:xfrm>
          <a:off x="1650875" y="527967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Social Assignment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Nov 24</a:t>
          </a:r>
        </a:p>
      </dsp:txBody>
      <dsp:txXfrm>
        <a:off x="1671550" y="548642"/>
        <a:ext cx="1135136" cy="664541"/>
      </dsp:txXfrm>
    </dsp:sp>
    <dsp:sp modelId="{27A0E2CC-4912-45F9-A53C-522122C93E89}">
      <dsp:nvSpPr>
        <dsp:cNvPr id="0" name=""/>
        <dsp:cNvSpPr/>
      </dsp:nvSpPr>
      <dsp:spPr>
        <a:xfrm>
          <a:off x="2930893" y="735029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930893" y="793383"/>
        <a:ext cx="174591" cy="175060"/>
      </dsp:txXfrm>
    </dsp:sp>
    <dsp:sp modelId="{14731F11-E518-4393-A7B3-727C2BA6A90F}">
      <dsp:nvSpPr>
        <dsp:cNvPr id="0" name=""/>
        <dsp:cNvSpPr/>
      </dsp:nvSpPr>
      <dsp:spPr>
        <a:xfrm>
          <a:off x="3297956" y="527967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Individual Assignment I Dec 1</a:t>
          </a:r>
        </a:p>
      </dsp:txBody>
      <dsp:txXfrm>
        <a:off x="3318631" y="548642"/>
        <a:ext cx="1135136" cy="664541"/>
      </dsp:txXfrm>
    </dsp:sp>
    <dsp:sp modelId="{95C8C4CF-7C02-4A14-8985-45336BB044FB}">
      <dsp:nvSpPr>
        <dsp:cNvPr id="0" name=""/>
        <dsp:cNvSpPr/>
      </dsp:nvSpPr>
      <dsp:spPr>
        <a:xfrm>
          <a:off x="4577973" y="735029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577973" y="793383"/>
        <a:ext cx="174591" cy="175060"/>
      </dsp:txXfrm>
    </dsp:sp>
    <dsp:sp modelId="{C62A44B4-1AFB-4C9F-BC6F-664EBF0A074E}">
      <dsp:nvSpPr>
        <dsp:cNvPr id="0" name=""/>
        <dsp:cNvSpPr/>
      </dsp:nvSpPr>
      <dsp:spPr>
        <a:xfrm>
          <a:off x="4945037" y="527967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Individual Assignment II Dec 8</a:t>
          </a:r>
        </a:p>
      </dsp:txBody>
      <dsp:txXfrm>
        <a:off x="4965712" y="548642"/>
        <a:ext cx="1135136" cy="664541"/>
      </dsp:txXfrm>
    </dsp:sp>
    <dsp:sp modelId="{7A165530-0646-49D3-A7A2-5612C1FCAD6E}">
      <dsp:nvSpPr>
        <dsp:cNvPr id="0" name=""/>
        <dsp:cNvSpPr/>
      </dsp:nvSpPr>
      <dsp:spPr>
        <a:xfrm>
          <a:off x="6225054" y="735029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225054" y="793383"/>
        <a:ext cx="174591" cy="175060"/>
      </dsp:txXfrm>
    </dsp:sp>
    <dsp:sp modelId="{FE556940-37A7-4099-986A-61FECE19FAFE}">
      <dsp:nvSpPr>
        <dsp:cNvPr id="0" name=""/>
        <dsp:cNvSpPr/>
      </dsp:nvSpPr>
      <dsp:spPr>
        <a:xfrm>
          <a:off x="6592118" y="527967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Individual assignment III Dec 15</a:t>
          </a:r>
        </a:p>
      </dsp:txBody>
      <dsp:txXfrm>
        <a:off x="6612793" y="548642"/>
        <a:ext cx="1135136" cy="664541"/>
      </dsp:txXfrm>
    </dsp:sp>
    <dsp:sp modelId="{70D1A64B-3E3F-4D1C-BF00-2E58BCB30566}">
      <dsp:nvSpPr>
        <dsp:cNvPr id="0" name=""/>
        <dsp:cNvSpPr/>
      </dsp:nvSpPr>
      <dsp:spPr>
        <a:xfrm rot="5400000">
          <a:off x="7055654" y="1316213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7092832" y="1337389"/>
        <a:ext cx="175060" cy="174591"/>
      </dsp:txXfrm>
    </dsp:sp>
    <dsp:sp modelId="{CE4DE764-F3C2-4DC3-8212-035B4E0C6238}">
      <dsp:nvSpPr>
        <dsp:cNvPr id="0" name=""/>
        <dsp:cNvSpPr/>
      </dsp:nvSpPr>
      <dsp:spPr>
        <a:xfrm>
          <a:off x="6592118" y="1704454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Prof goals /Policy analyses</a:t>
          </a:r>
          <a:br>
            <a:rPr lang="en-GB" sz="1200" kern="1200" dirty="0"/>
          </a:br>
          <a:r>
            <a:rPr lang="en-GB" sz="1200" kern="1200" dirty="0"/>
            <a:t>Dec 27</a:t>
          </a:r>
        </a:p>
      </dsp:txBody>
      <dsp:txXfrm>
        <a:off x="6612793" y="1725129"/>
        <a:ext cx="1135136" cy="664541"/>
      </dsp:txXfrm>
    </dsp:sp>
    <dsp:sp modelId="{A523FBFA-4F45-48A5-AC08-B01A4F814CEB}">
      <dsp:nvSpPr>
        <dsp:cNvPr id="0" name=""/>
        <dsp:cNvSpPr/>
      </dsp:nvSpPr>
      <dsp:spPr>
        <a:xfrm rot="10800000">
          <a:off x="6239172" y="1911515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6313996" y="1969869"/>
        <a:ext cx="174591" cy="175060"/>
      </dsp:txXfrm>
    </dsp:sp>
    <dsp:sp modelId="{51BFF7C8-D861-4F8F-B0F5-F9D339C5F315}">
      <dsp:nvSpPr>
        <dsp:cNvPr id="0" name=""/>
        <dsp:cNvSpPr/>
      </dsp:nvSpPr>
      <dsp:spPr>
        <a:xfrm>
          <a:off x="4945037" y="1704454"/>
          <a:ext cx="1176486" cy="7058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Status of proposal </a:t>
          </a:r>
          <a:br>
            <a:rPr lang="en-GB" sz="1200" kern="1200" dirty="0"/>
          </a:br>
          <a:r>
            <a:rPr lang="en-GB" sz="1200" kern="1200" dirty="0"/>
            <a:t>Jan 26</a:t>
          </a:r>
        </a:p>
      </dsp:txBody>
      <dsp:txXfrm>
        <a:off x="4965712" y="1725129"/>
        <a:ext cx="1135136" cy="664541"/>
      </dsp:txXfrm>
    </dsp:sp>
    <dsp:sp modelId="{158D3C98-C54B-46D7-8430-DFBD99821EBD}">
      <dsp:nvSpPr>
        <dsp:cNvPr id="0" name=""/>
        <dsp:cNvSpPr/>
      </dsp:nvSpPr>
      <dsp:spPr>
        <a:xfrm rot="10800000">
          <a:off x="4592091" y="1911515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4666915" y="1969869"/>
        <a:ext cx="174591" cy="175060"/>
      </dsp:txXfrm>
    </dsp:sp>
    <dsp:sp modelId="{C40C890A-0487-4321-B4A7-106A7F465F43}">
      <dsp:nvSpPr>
        <dsp:cNvPr id="0" name=""/>
        <dsp:cNvSpPr/>
      </dsp:nvSpPr>
      <dsp:spPr>
        <a:xfrm>
          <a:off x="3297956" y="1704454"/>
          <a:ext cx="1176486" cy="70589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Proposal presentation</a:t>
          </a:r>
          <a:br>
            <a:rPr lang="en-GB" sz="1200" kern="1200" dirty="0"/>
          </a:br>
          <a:r>
            <a:rPr lang="en-GB" sz="1200" kern="1200" dirty="0"/>
            <a:t>Feb 9</a:t>
          </a:r>
        </a:p>
      </dsp:txBody>
      <dsp:txXfrm>
        <a:off x="3318631" y="1725129"/>
        <a:ext cx="1135136" cy="664541"/>
      </dsp:txXfrm>
    </dsp:sp>
    <dsp:sp modelId="{0FA20472-DAE7-4C52-B58C-62829A00ADCF}">
      <dsp:nvSpPr>
        <dsp:cNvPr id="0" name=""/>
        <dsp:cNvSpPr/>
      </dsp:nvSpPr>
      <dsp:spPr>
        <a:xfrm rot="10800000">
          <a:off x="2945010" y="1911515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3019834" y="1969869"/>
        <a:ext cx="174591" cy="175060"/>
      </dsp:txXfrm>
    </dsp:sp>
    <dsp:sp modelId="{ED5BE9BE-8F61-4150-9C14-611CECFCA240}">
      <dsp:nvSpPr>
        <dsp:cNvPr id="0" name=""/>
        <dsp:cNvSpPr/>
      </dsp:nvSpPr>
      <dsp:spPr>
        <a:xfrm>
          <a:off x="1650875" y="1704454"/>
          <a:ext cx="1176486" cy="70589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Approved proposal</a:t>
          </a:r>
          <a:br>
            <a:rPr lang="en-GB" sz="1200" kern="1200" dirty="0"/>
          </a:br>
          <a:r>
            <a:rPr lang="en-GB" sz="1200" kern="1200" dirty="0"/>
            <a:t>Feb 16</a:t>
          </a:r>
        </a:p>
      </dsp:txBody>
      <dsp:txXfrm>
        <a:off x="1671550" y="1725129"/>
        <a:ext cx="1135136" cy="664541"/>
      </dsp:txXfrm>
    </dsp:sp>
    <dsp:sp modelId="{D2B8C6C6-BE47-41D0-A7C7-5BDC75526D7F}">
      <dsp:nvSpPr>
        <dsp:cNvPr id="0" name=""/>
        <dsp:cNvSpPr/>
      </dsp:nvSpPr>
      <dsp:spPr>
        <a:xfrm rot="10800000">
          <a:off x="1297930" y="1911515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1372754" y="1969869"/>
        <a:ext cx="174591" cy="175060"/>
      </dsp:txXfrm>
    </dsp:sp>
    <dsp:sp modelId="{0E8DE276-76F3-47C5-87FD-965E51DC28E3}">
      <dsp:nvSpPr>
        <dsp:cNvPr id="0" name=""/>
        <dsp:cNvSpPr/>
      </dsp:nvSpPr>
      <dsp:spPr>
        <a:xfrm>
          <a:off x="3795" y="1704454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1"/>
            <a:t>Progress meeting I</a:t>
          </a:r>
          <a:br>
            <a:rPr lang="en-GB" sz="1200" kern="1200" noProof="1"/>
          </a:br>
          <a:r>
            <a:rPr lang="en-GB" sz="1200" kern="1200" noProof="1"/>
            <a:t>March 18</a:t>
          </a:r>
        </a:p>
      </dsp:txBody>
      <dsp:txXfrm>
        <a:off x="24470" y="1725129"/>
        <a:ext cx="1135136" cy="664541"/>
      </dsp:txXfrm>
    </dsp:sp>
    <dsp:sp modelId="{2080D151-901F-4885-9674-F2746E734CF0}">
      <dsp:nvSpPr>
        <dsp:cNvPr id="0" name=""/>
        <dsp:cNvSpPr/>
      </dsp:nvSpPr>
      <dsp:spPr>
        <a:xfrm rot="5400000">
          <a:off x="467330" y="2492699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504508" y="2513875"/>
        <a:ext cx="175060" cy="174591"/>
      </dsp:txXfrm>
    </dsp:sp>
    <dsp:sp modelId="{D56AC571-BF95-4E0A-9A1D-635626790568}">
      <dsp:nvSpPr>
        <dsp:cNvPr id="0" name=""/>
        <dsp:cNvSpPr/>
      </dsp:nvSpPr>
      <dsp:spPr>
        <a:xfrm>
          <a:off x="3795" y="2880940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Progress meeting II </a:t>
          </a:r>
          <a:br>
            <a:rPr lang="en-GB" sz="1200" kern="1200" dirty="0"/>
          </a:br>
          <a:r>
            <a:rPr lang="en-GB" sz="1200" kern="1200" dirty="0"/>
            <a:t>April 15</a:t>
          </a:r>
        </a:p>
      </dsp:txBody>
      <dsp:txXfrm>
        <a:off x="24470" y="2901615"/>
        <a:ext cx="1135136" cy="664541"/>
      </dsp:txXfrm>
    </dsp:sp>
    <dsp:sp modelId="{247D4112-DD00-4801-88AF-7B79256C6DBD}">
      <dsp:nvSpPr>
        <dsp:cNvPr id="0" name=""/>
        <dsp:cNvSpPr/>
      </dsp:nvSpPr>
      <dsp:spPr>
        <a:xfrm>
          <a:off x="1283812" y="3088002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283812" y="3146356"/>
        <a:ext cx="174591" cy="175060"/>
      </dsp:txXfrm>
    </dsp:sp>
    <dsp:sp modelId="{20DA902E-D9F0-44A8-949D-A5DEF897F7DF}">
      <dsp:nvSpPr>
        <dsp:cNvPr id="0" name=""/>
        <dsp:cNvSpPr/>
      </dsp:nvSpPr>
      <dsp:spPr>
        <a:xfrm>
          <a:off x="1650875" y="2880940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Research presentation May 6</a:t>
          </a:r>
        </a:p>
      </dsp:txBody>
      <dsp:txXfrm>
        <a:off x="1671550" y="2901615"/>
        <a:ext cx="1135136" cy="664541"/>
      </dsp:txXfrm>
    </dsp:sp>
    <dsp:sp modelId="{E276233F-9566-40C0-B0F4-7FF0E999A7E7}">
      <dsp:nvSpPr>
        <dsp:cNvPr id="0" name=""/>
        <dsp:cNvSpPr/>
      </dsp:nvSpPr>
      <dsp:spPr>
        <a:xfrm>
          <a:off x="2930893" y="3088002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930893" y="3146356"/>
        <a:ext cx="174591" cy="175060"/>
      </dsp:txXfrm>
    </dsp:sp>
    <dsp:sp modelId="{615BDE29-ACB9-4AC1-8D4B-C216AF57BAA2}">
      <dsp:nvSpPr>
        <dsp:cNvPr id="0" name=""/>
        <dsp:cNvSpPr/>
      </dsp:nvSpPr>
      <dsp:spPr>
        <a:xfrm>
          <a:off x="3297956" y="2880940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Academic poster show </a:t>
          </a:r>
          <a:br>
            <a:rPr lang="en-GB" sz="1200" kern="1200" dirty="0"/>
          </a:br>
          <a:r>
            <a:rPr lang="en-GB" sz="1200" kern="1200" dirty="0"/>
            <a:t>May 13</a:t>
          </a:r>
        </a:p>
      </dsp:txBody>
      <dsp:txXfrm>
        <a:off x="3318631" y="2901615"/>
        <a:ext cx="1135136" cy="664541"/>
      </dsp:txXfrm>
    </dsp:sp>
    <dsp:sp modelId="{84E51B03-59A8-4C1C-A952-E7392A5F0441}">
      <dsp:nvSpPr>
        <dsp:cNvPr id="0" name=""/>
        <dsp:cNvSpPr/>
      </dsp:nvSpPr>
      <dsp:spPr>
        <a:xfrm>
          <a:off x="4577973" y="3088002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577973" y="3146356"/>
        <a:ext cx="174591" cy="175060"/>
      </dsp:txXfrm>
    </dsp:sp>
    <dsp:sp modelId="{AC10D5DB-759F-4172-A483-9EFF09893CC1}">
      <dsp:nvSpPr>
        <dsp:cNvPr id="0" name=""/>
        <dsp:cNvSpPr/>
      </dsp:nvSpPr>
      <dsp:spPr>
        <a:xfrm>
          <a:off x="4945037" y="2880940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Final hand in of paper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May 14</a:t>
          </a:r>
        </a:p>
      </dsp:txBody>
      <dsp:txXfrm>
        <a:off x="4965712" y="2901615"/>
        <a:ext cx="1135136" cy="664541"/>
      </dsp:txXfrm>
    </dsp:sp>
    <dsp:sp modelId="{C3DFF74E-2DAF-4738-86EF-132305D30D04}">
      <dsp:nvSpPr>
        <dsp:cNvPr id="0" name=""/>
        <dsp:cNvSpPr/>
      </dsp:nvSpPr>
      <dsp:spPr>
        <a:xfrm>
          <a:off x="6225054" y="3088002"/>
          <a:ext cx="249415" cy="2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6225054" y="3146356"/>
        <a:ext cx="174591" cy="175060"/>
      </dsp:txXfrm>
    </dsp:sp>
    <dsp:sp modelId="{5518771B-C1DB-4C59-878A-40E6996EE170}">
      <dsp:nvSpPr>
        <dsp:cNvPr id="0" name=""/>
        <dsp:cNvSpPr/>
      </dsp:nvSpPr>
      <dsp:spPr>
        <a:xfrm>
          <a:off x="6592118" y="2880940"/>
          <a:ext cx="1176486" cy="705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Report back home</a:t>
          </a:r>
        </a:p>
      </dsp:txBody>
      <dsp:txXfrm>
        <a:off x="6612793" y="2901615"/>
        <a:ext cx="1135136" cy="66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C56BD46-0EBC-4CFE-A9A8-AA54D7193D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34F4D5D-26CE-42AE-A047-77B1223075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D5B7A79-208F-4D12-8FAF-30C8C9DCCD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3E27BD19-D0F0-4BDF-B39B-44C4DD02AC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991534-67C3-4DBF-9A97-135FE787C894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06AB65D-0D74-43F5-8FF7-041D971136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B82E625-1CAF-4F3B-A786-A0F2875544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20BB3F0-AA76-4BAA-9524-1C0081FEFB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0208AC6-E854-4C7E-A021-79F5AAF9DF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0D3C3B5E-540F-4A25-90B5-BCB541CA7E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32F0DA1D-3DC1-451B-87CA-B648DB235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ADCF6-3B5D-4793-AC18-195132110C2E}" type="slidenum">
              <a:rPr lang="en-GB" altLang="is-IS"/>
              <a:pPr/>
              <a:t>‹#›</a:t>
            </a:fld>
            <a:endParaRPr lang="en-GB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3BD1A25-1EA9-4D63-AF7F-AD456C7C6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2B62BE-FF19-47DD-ACAD-FB853DE53D15}" type="slidenum">
              <a:rPr lang="en-GB" altLang="is-IS" sz="1200"/>
              <a:pPr/>
              <a:t>1</a:t>
            </a:fld>
            <a:endParaRPr lang="en-GB" altLang="is-IS" sz="12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D364A81-7665-41CB-8793-6BFF2CF44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F13BBA1-F165-433E-A093-B0904609F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s-IS" altLang="is-I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355BD-33C0-4A3E-97EE-27E630AD3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C407C5-B409-4216-B0CC-049C6EA55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1D294C-4407-4235-A7BC-F8C060BD9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9C842-8B9D-4263-9541-2D513B1D658F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81552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56C414-0158-4745-8AAD-2ED5543A6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60C9A-5B09-4495-9425-9236F5011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08AFF4-3D72-4A47-9988-2AC34CEBB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522F9-E763-4A28-8CF7-960B80CC1BAC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87497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BBC1ED-52BA-489D-9E41-432166436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6B8C5-3246-4CA2-B056-513D7DDE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9F5AD-E2D7-4639-8BD3-555D00414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A870A-A2D4-4AB0-B7CE-E222F461DB38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09357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873CE-AA20-4485-81A6-38ED74F91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C0502-0B0D-4467-95FC-6E573A91B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3DF5D-553F-4A44-A24B-811198903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1273-7577-4925-B3CC-E5DE3D480F91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07424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2BE9D-A1C8-4C5B-9FC5-12CDEC84C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ED1D9-8600-40E7-8C1C-EC79A4510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1266A-F7C5-4270-A1BC-A9AC9397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C5E3A-DDB6-4A5A-A7BC-4A940E985326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225215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1143E-BCA0-4039-9890-D68543093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A69AD-5292-40CC-8DA0-F1D3FDDFE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1EFCBA-5C31-4D78-B0D9-AA3E1C35C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04D5-7B30-4DEC-B2F5-616EC028DAED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51700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14AC1-D4E3-4F48-9623-754CAEA0C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07A33-0250-4142-8292-1D489EC16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7E5775-E588-4BA0-AF83-6E10AA671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9E6CA-C7F7-4B31-ACB4-28D697D7F265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9935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B6C30-92B8-40DD-8D71-133FEC23E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A7B9D-8F67-489A-A0BC-A1ED2E45D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27649-354B-41F7-8E99-728DF75C7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7053D-1F68-4CE6-884C-91730A7DB5D6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28057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B3A71A-D3D0-4A66-BE49-F839D1849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314F3C-053D-4F57-92E7-6C167652A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5F6552-FC22-46BA-8CE5-20ADC250E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2A1D4-59F0-421F-BBC4-B8DC04C76ECC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1957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04F229-D133-4B59-9B12-30183117B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94E5C9-F211-48AD-B571-FE68014CC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7B5A70-E7A3-478B-95B3-D52692754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7D44-616B-43BC-AA31-B59A484B636F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60892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868BC3-E422-47BA-ACAF-D1BE5318B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0F3434-2DCF-4CAA-9A4B-540060805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41A0F5-64E1-4C8A-9F30-B475FE736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DF150-046F-46A0-9766-CB1829948682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3914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DFC0B-A661-42F0-9DCA-2147D407E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1369E-9933-46DF-86D5-651597AA1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F69F6-0410-4EF1-9D69-8492E7A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A523E-6740-4C7C-B909-0EDB54451C30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281405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C1A8C-1554-41BA-9E80-E68CC44B5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F3A06-EEED-4439-B682-10039E60C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0D27F-B752-49DF-8CFD-328CC13B4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61B28-E80C-429D-A196-D874C1BFE616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76924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DE8D63-B5B6-45A7-811B-AE0CCF278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306586-DF2C-4174-925C-F5FCE0951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6F61C9-17A2-4A73-9D8F-58192BCE4D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A5AFEF-3ADB-4FB5-B8D5-487DEB1D5F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A8C192-3FA6-41EB-AAB6-AF0AEC7895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3F1A98-BFBE-49E2-BDD5-0A9C5973C4E1}" type="slidenum">
              <a:rPr lang="en-GB" altLang="is-IS"/>
              <a:pPr/>
              <a:t>‹#›</a:t>
            </a:fld>
            <a:endParaRPr lang="en-GB" altLang="is-IS"/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id="{C01073FB-2D73-48D4-8073-C692FEEE1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1524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99FC98D-57C0-47D7-89A9-A75CB1847E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4" y="-16451"/>
            <a:ext cx="1794365" cy="10467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0BAC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@groftp.i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ocentre.is/ft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526252B-C423-49A6-A82B-A4E4D3A11A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Six-month training</a:t>
            </a:r>
            <a:br>
              <a:rPr lang="en-US" dirty="0"/>
            </a:br>
            <a:r>
              <a:rPr lang="en-GB" dirty="0"/>
              <a:t>Assignments</a:t>
            </a:r>
            <a:r>
              <a:rPr lang="en-US" dirty="0"/>
              <a:t> </a:t>
            </a:r>
            <a:r>
              <a:rPr lang="en-GB" dirty="0"/>
              <a:t>2023-24</a:t>
            </a:r>
            <a:endParaRPr lang="en-GB" altLang="is-IS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5C647FB-E9E4-47E9-AD2B-E865CCEF7C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is-IS" dirty="0"/>
              <a:t>Stefán Úlfarsson</a:t>
            </a:r>
          </a:p>
          <a:p>
            <a:r>
              <a:rPr lang="en-GB" altLang="is-IS" dirty="0"/>
              <a:t>GRÓ-FTP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 of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2391-56C1-CF87-80EB-EA5A9E23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1200"/>
            <a:ext cx="7772400" cy="4114800"/>
          </a:xfrm>
        </p:spPr>
        <p:txBody>
          <a:bodyPr/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PowerPoint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Deadline: Nov-24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6-10 slides 20 min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 to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tefan@groftp.is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0596-99C3-AC9F-C649-65263C05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4E12-9601-8B0D-BFB7-52A5A10F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Due Friday Dec 1st: </a:t>
            </a:r>
            <a:r>
              <a:rPr lang="en-GB" sz="2800" dirty="0"/>
              <a:t>Capture fisheries </a:t>
            </a:r>
            <a:br>
              <a:rPr lang="en-GB" sz="2800" dirty="0"/>
            </a:br>
            <a:r>
              <a:rPr lang="en-GB" sz="2800" dirty="0"/>
              <a:t>OR Fishing technology in home country</a:t>
            </a:r>
          </a:p>
          <a:p>
            <a:r>
              <a:rPr lang="en-GB" sz="2800" b="1" dirty="0"/>
              <a:t>Due Friday Dec 8</a:t>
            </a:r>
            <a:r>
              <a:rPr lang="en-GB" sz="2800" b="1" baseline="30000" dirty="0"/>
              <a:t>th</a:t>
            </a:r>
            <a:r>
              <a:rPr lang="en-GB" sz="2800" b="1" dirty="0"/>
              <a:t>: </a:t>
            </a:r>
            <a:r>
              <a:rPr lang="en-GB" sz="2800" dirty="0"/>
              <a:t>Fish processing </a:t>
            </a:r>
            <a:br>
              <a:rPr lang="en-GB" sz="2800" dirty="0"/>
            </a:br>
            <a:r>
              <a:rPr lang="en-GB" sz="2800" dirty="0"/>
              <a:t>OR Aquaculture in home country</a:t>
            </a:r>
          </a:p>
          <a:p>
            <a:r>
              <a:rPr lang="en-GB" sz="2800" b="1" dirty="0"/>
              <a:t>Due Friday Dec 15</a:t>
            </a:r>
            <a:r>
              <a:rPr lang="en-GB" sz="2800" b="1" baseline="30000" dirty="0"/>
              <a:t>th</a:t>
            </a:r>
            <a:r>
              <a:rPr lang="en-GB" sz="2800" b="1" dirty="0"/>
              <a:t>: </a:t>
            </a:r>
            <a:r>
              <a:rPr lang="en-GB" sz="2800" dirty="0"/>
              <a:t>Fisheries management in home country</a:t>
            </a:r>
          </a:p>
        </p:txBody>
      </p:sp>
    </p:spTree>
    <p:extLst>
      <p:ext uri="{BB962C8B-B14F-4D97-AF65-F5344CB8AC3E}">
        <p14:creationId xmlns:p14="http://schemas.microsoft.com/office/powerpoint/2010/main" val="11829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is-IS" dirty="0"/>
              <a:t>Group 1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4722B3E-32CE-FFF8-4F8F-F061380BF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08189"/>
              </p:ext>
            </p:extLst>
          </p:nvPr>
        </p:nvGraphicFramePr>
        <p:xfrm>
          <a:off x="685800" y="2123440"/>
          <a:ext cx="77724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0796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6936171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822827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749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Cuba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Amalia Llorente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5500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Sierra Leone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Amara M. Johnson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060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Sri Lanka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Aruna Maheepala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2268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Jamaica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Brian Le´ron Murray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1563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Kenya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Patrick Otuo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3554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Papua New Guinea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Philip Sokou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8333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Tanzania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</a:rPr>
                        <a:t>Cesilia D. Mataba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0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71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is-IS" dirty="0"/>
              <a:t>Group 2</a:t>
            </a:r>
            <a:endParaRPr lang="en-US"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F200DA2F-7CF5-98D5-D0D0-7CDB33400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410082"/>
              </p:ext>
            </p:extLst>
          </p:nvPr>
        </p:nvGraphicFramePr>
        <p:xfrm>
          <a:off x="685800" y="2123440"/>
          <a:ext cx="77724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0796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6936171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822827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749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Papua New Guinea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Rickson Lis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5500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Sri Lanka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Moksha S. Usgoda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060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Jamaica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Krystal Facey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2268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Nicaragua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Maria J. Ibarra Arana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1563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Sierra Leone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Ibrahim Bah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3554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Solomon Islands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James Ngwaerobo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8333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0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91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is-IS" dirty="0"/>
              <a:t>Group 3</a:t>
            </a:r>
            <a:endParaRPr lang="en-US"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A24A7242-E5BF-5C46-7263-589798B75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710339"/>
              </p:ext>
            </p:extLst>
          </p:nvPr>
        </p:nvGraphicFramePr>
        <p:xfrm>
          <a:off x="685800" y="2123440"/>
          <a:ext cx="77724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0796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6936171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822827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749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Sierra Leone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Daniella Fatmata Sesay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5500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Malawi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Yamikani E. Balaka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060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Uganda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Jimmy Byaruhanga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2268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Sri Lanka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Ramejeyam Gobiraj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1563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Fiji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Ropate B. Natadra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3554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Tanzania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Sikudhani Y. Mponda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8333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0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97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is-IS" dirty="0"/>
              <a:t>Group 4</a:t>
            </a:r>
            <a:endParaRPr lang="en-US"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E5FE3543-DDDD-E0FE-9CB1-A89F53AC1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308940"/>
              </p:ext>
            </p:extLst>
          </p:nvPr>
        </p:nvGraphicFramePr>
        <p:xfrm>
          <a:off x="685800" y="2123440"/>
          <a:ext cx="7772400" cy="32607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0796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6936171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822827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7497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St. Kitts &amp; Nevis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Andrea T. M. Browne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5500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Malawi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Tiwonge Soko-Nyirenda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060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Uganda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Charles Oberu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22268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Indonesia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Christina E. Martha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1563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Liberia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Eric Theophilus Sieh Patten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3554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Kenya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noProof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Fonda Jane Awuor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8333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noProof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6590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1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FB43B4-CF9D-B2E9-0B9A-242C014FDBB7}"/>
              </a:ext>
            </a:extLst>
          </p:cNvPr>
          <p:cNvSpPr txBox="1"/>
          <p:nvPr/>
        </p:nvSpPr>
        <p:spPr>
          <a:xfrm>
            <a:off x="3311860" y="34290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200" b="1" dirty="0"/>
              <a:t>Thank you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27B7E-248F-8D39-77B9-44D9E0ECC28B}"/>
              </a:ext>
            </a:extLst>
          </p:cNvPr>
          <p:cNvSpPr txBox="1"/>
          <p:nvPr/>
        </p:nvSpPr>
        <p:spPr>
          <a:xfrm>
            <a:off x="899592" y="54868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information in …</a:t>
            </a:r>
          </a:p>
          <a:p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Fellows 2023-24 Gateway </a:t>
            </a:r>
            <a:r>
              <a:rPr lang="en-GB" dirty="0">
                <a:hlinkClick r:id="rId2"/>
              </a:rPr>
              <a:t>https://www.grocentre.is/ftp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11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programme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6C28CE7-C15A-9BFA-783E-701F7A1BD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706933"/>
              </p:ext>
            </p:extLst>
          </p:nvPr>
        </p:nvGraphicFramePr>
        <p:xfrm>
          <a:off x="2267744" y="2420888"/>
          <a:ext cx="4776192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61AD8A2-A41A-EFBD-3004-09F002F39256}"/>
              </a:ext>
            </a:extLst>
          </p:cNvPr>
          <p:cNvSpPr/>
          <p:nvPr/>
        </p:nvSpPr>
        <p:spPr bwMode="auto">
          <a:xfrm>
            <a:off x="4139952" y="1988840"/>
            <a:ext cx="1080120" cy="3816424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75F5-6710-D70E-5B98-6F644DBE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Assignments</a:t>
            </a:r>
          </a:p>
        </p:txBody>
      </p:sp>
      <p:pic>
        <p:nvPicPr>
          <p:cNvPr id="8" name="Content Placeholder 7" descr="A sticky note on a keyboard">
            <a:extLst>
              <a:ext uri="{FF2B5EF4-FFF2-40B4-BE49-F238E27FC236}">
                <a16:creationId xmlns:a16="http://schemas.microsoft.com/office/drawing/2014/main" id="{C68E4251-6708-0989-9FD5-6EB45ED5F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1" b="31321"/>
          <a:stretch/>
        </p:blipFill>
        <p:spPr>
          <a:xfrm>
            <a:off x="685800" y="4114800"/>
            <a:ext cx="7772400" cy="1981200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07693-B0CF-ACBA-D69E-7FCB969D8476}"/>
              </a:ext>
            </a:extLst>
          </p:cNvPr>
          <p:cNvSpPr txBox="1"/>
          <p:nvPr/>
        </p:nvSpPr>
        <p:spPr>
          <a:xfrm>
            <a:off x="611560" y="263691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 will be asked to hand in a lot of assignments … why?</a:t>
            </a:r>
          </a:p>
        </p:txBody>
      </p:sp>
      <p:pic>
        <p:nvPicPr>
          <p:cNvPr id="4" name="Graphic 3" descr="Smiling face outline outline">
            <a:extLst>
              <a:ext uri="{FF2B5EF4-FFF2-40B4-BE49-F238E27FC236}">
                <a16:creationId xmlns:a16="http://schemas.microsoft.com/office/drawing/2014/main" id="{BE836F58-7582-BA66-5AA0-A99F409D2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0112" y="2199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Combine building blocks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A29F0D-834A-8961-9EBC-1B7F62D19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61415"/>
              </p:ext>
            </p:extLst>
          </p:nvPr>
        </p:nvGraphicFramePr>
        <p:xfrm>
          <a:off x="1763688" y="1968500"/>
          <a:ext cx="5856312" cy="383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38025CE0-9208-7944-F7D6-1559E7B45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6016" y="4943633"/>
            <a:ext cx="1274440" cy="12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2FEA-E18A-544F-F9B4-8E091388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Progress from easy to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more challenging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DE297E6-980A-C68B-BE65-1016BAB11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639285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890560-B687-5621-8BAA-FBA51A76C09D}"/>
              </a:ext>
            </a:extLst>
          </p:cNvPr>
          <p:cNvSpPr txBox="1"/>
          <p:nvPr/>
        </p:nvSpPr>
        <p:spPr>
          <a:xfrm>
            <a:off x="179512" y="219652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EF9A7-CB6F-71B5-799C-F166616CC5A0}"/>
              </a:ext>
            </a:extLst>
          </p:cNvPr>
          <p:cNvSpPr txBox="1"/>
          <p:nvPr/>
        </p:nvSpPr>
        <p:spPr>
          <a:xfrm>
            <a:off x="8244408" y="3167390"/>
            <a:ext cx="97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Specialis-ation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78E8D-5A55-DEAA-DCCF-77B025003916}"/>
              </a:ext>
            </a:extLst>
          </p:cNvPr>
          <p:cNvSpPr txBox="1"/>
          <p:nvPr/>
        </p:nvSpPr>
        <p:spPr>
          <a:xfrm>
            <a:off x="107504" y="4437112"/>
            <a:ext cx="97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92046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E9F8-D369-4239-91E3-F51ED73C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Social assignment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9053B-9244-0177-86B2-2B4B5446B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Due Friday, November 24</a:t>
            </a:r>
            <a:r>
              <a:rPr lang="en-GB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endParaRPr lang="en-GB" dirty="0"/>
          </a:p>
        </p:txBody>
      </p:sp>
      <p:pic>
        <p:nvPicPr>
          <p:cNvPr id="7" name="Graphic 6" descr="Badge 1 outline">
            <a:extLst>
              <a:ext uri="{FF2B5EF4-FFF2-40B4-BE49-F238E27FC236}">
                <a16:creationId xmlns:a16="http://schemas.microsoft.com/office/drawing/2014/main" id="{76F7ADEE-71BD-128E-EEF5-1D84BC6BE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is-IS" dirty="0"/>
              <a:t>Main goal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268BF-0FC2-DE8E-FCF6-43E94AB69BF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174232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effectLst/>
              </a:rPr>
              <a:t>The main goal is to acquaint newly arrived fellows with their neighbourhood.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This is done through group work …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... investigating social opportunities in the capital area which can be useful over the next six months.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Fellows share their results and experiences with the others and are expected to use pictures and maps. </a:t>
            </a:r>
            <a:endParaRPr lang="en-US" sz="1800" dirty="0"/>
          </a:p>
        </p:txBody>
      </p:sp>
      <p:pic>
        <p:nvPicPr>
          <p:cNvPr id="4" name="Graphic 3" descr="Two Brontosauruses with leaves">
            <a:extLst>
              <a:ext uri="{FF2B5EF4-FFF2-40B4-BE49-F238E27FC236}">
                <a16:creationId xmlns:a16="http://schemas.microsoft.com/office/drawing/2014/main" id="{9AFFBCE2-C66E-1D54-4ADA-91EE1A528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200" y="2133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BC0-465B-9C75-B7E5-F0CF2683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noProof="1"/>
              <a:t>Four groups /four topics...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268BF-0FC2-DE8E-FCF6-43E94AB69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981200"/>
            <a:ext cx="4030216" cy="4114800"/>
          </a:xfrm>
        </p:spPr>
        <p:txBody>
          <a:bodyPr wrap="square" anchor="t"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/>
              <a:t>Group 1</a:t>
            </a:r>
            <a:r>
              <a:rPr lang="en-GB" sz="2400" dirty="0"/>
              <a:t>: Getting around in the capital area and countryside, public transport, taxis, car rental …</a:t>
            </a:r>
            <a:endParaRPr lang="en-GB" sz="240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/>
              <a:t>Group 2</a:t>
            </a:r>
            <a:r>
              <a:rPr lang="en-GB" sz="2400" dirty="0"/>
              <a:t>: Shopping convenience stores, shopping malls, speciality stores …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b="1" dirty="0"/>
              <a:t>Group 3</a:t>
            </a:r>
            <a:r>
              <a:rPr lang="en-US" sz="2400" dirty="0"/>
              <a:t>: Tourist attraction …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/>
              <a:t>Group 4</a:t>
            </a:r>
            <a:r>
              <a:rPr lang="en-GB" sz="2400" dirty="0"/>
              <a:t>:</a:t>
            </a:r>
            <a:r>
              <a:rPr lang="en-GB" sz="2400" dirty="0">
                <a:effectLst/>
              </a:rPr>
              <a:t> Sport</a:t>
            </a:r>
            <a:r>
              <a:rPr lang="en-GB" sz="2400" dirty="0"/>
              <a:t>s</a:t>
            </a:r>
            <a:r>
              <a:rPr lang="en-GB" sz="2400" dirty="0">
                <a:effectLst/>
              </a:rPr>
              <a:t>, swimming pools, cinemas, theatres, concerts, museums, art galleries …</a:t>
            </a:r>
          </a:p>
        </p:txBody>
      </p:sp>
      <p:pic>
        <p:nvPicPr>
          <p:cNvPr id="21" name="Graphic 20" descr="Unicorn">
            <a:extLst>
              <a:ext uri="{FF2B5EF4-FFF2-40B4-BE49-F238E27FC236}">
                <a16:creationId xmlns:a16="http://schemas.microsoft.com/office/drawing/2014/main" id="{C820D6D8-C6F0-0813-3B72-59E0F35BB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760" y="2250521"/>
            <a:ext cx="4246240" cy="42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5CE4B8E-9A40-A114-1EB1-688796D1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Hints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BC1963-CD49-6A47-BC61-0B57981D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r>
              <a:rPr lang="en-GB" sz="2400" dirty="0"/>
              <a:t>You want positive feedback?</a:t>
            </a:r>
          </a:p>
          <a:p>
            <a:r>
              <a:rPr lang="en-GB" sz="2400" dirty="0"/>
              <a:t>Find the places</a:t>
            </a:r>
          </a:p>
          <a:p>
            <a:r>
              <a:rPr lang="en-GB" sz="2400" dirty="0"/>
              <a:t>Use Google</a:t>
            </a:r>
            <a:r>
              <a:rPr lang="is-IS" sz="2400" dirty="0"/>
              <a:t>, Wikipedia ...</a:t>
            </a:r>
          </a:p>
          <a:p>
            <a:r>
              <a:rPr lang="en-US" sz="2400" dirty="0"/>
              <a:t>Tell us how to get there</a:t>
            </a:r>
          </a:p>
          <a:p>
            <a:r>
              <a:rPr lang="en-US" sz="2400" dirty="0"/>
              <a:t>What are the opening times?</a:t>
            </a:r>
          </a:p>
          <a:p>
            <a:r>
              <a:rPr lang="en-US" sz="2400" dirty="0"/>
              <a:t>Visit them, try them out</a:t>
            </a:r>
          </a:p>
          <a:p>
            <a:r>
              <a:rPr lang="en-US" sz="2400" dirty="0"/>
              <a:t>Prices, quality, give stars</a:t>
            </a:r>
          </a:p>
          <a:p>
            <a:r>
              <a:rPr lang="en-US" sz="2400" dirty="0"/>
              <a:t>Photos, videos … be creative</a:t>
            </a:r>
          </a:p>
          <a:p>
            <a:endParaRPr lang="en-US" dirty="0"/>
          </a:p>
        </p:txBody>
      </p:sp>
      <p:pic>
        <p:nvPicPr>
          <p:cNvPr id="12" name="Graphic 11" descr="A cat">
            <a:extLst>
              <a:ext uri="{FF2B5EF4-FFF2-40B4-BE49-F238E27FC236}">
                <a16:creationId xmlns:a16="http://schemas.microsoft.com/office/drawing/2014/main" id="{C7831783-FB1F-C65E-2449-DEE1579A0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8064" y="1268760"/>
            <a:ext cx="3414957" cy="34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4F4EF246DA14E9D55296DCA51F866" ma:contentTypeVersion="9" ma:contentTypeDescription="Create a new document." ma:contentTypeScope="" ma:versionID="234688f92b63d6f88c6faccbd4141dcf">
  <xsd:schema xmlns:xsd="http://www.w3.org/2001/XMLSchema" xmlns:xs="http://www.w3.org/2001/XMLSchema" xmlns:p="http://schemas.microsoft.com/office/2006/metadata/properties" xmlns:ns3="b28f94ef-0245-4e97-b1ab-d31247269aa3" xmlns:ns4="53b49e74-2ccf-436e-b13e-f96f4f5c3e9c" targetNamespace="http://schemas.microsoft.com/office/2006/metadata/properties" ma:root="true" ma:fieldsID="37aa96e16ef6c24fbf7221823757571f" ns3:_="" ns4:_="">
    <xsd:import namespace="b28f94ef-0245-4e97-b1ab-d31247269aa3"/>
    <xsd:import namespace="53b49e74-2ccf-436e-b13e-f96f4f5c3e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f94ef-0245-4e97-b1ab-d31247269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9e74-2ccf-436e-b13e-f96f4f5c3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E972D-E040-4FA6-B366-9BD19F4BD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f94ef-0245-4e97-b1ab-d31247269aa3"/>
    <ds:schemaRef ds:uri="53b49e74-2ccf-436e-b13e-f96f4f5c3e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11AE7A-E3F4-4A24-B15C-9BEBC856E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23852</TotalTime>
  <Words>524</Words>
  <Application>Microsoft Office PowerPoint</Application>
  <PresentationFormat>On-screen Show (4:3)</PresentationFormat>
  <Paragraphs>149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Default Design</vt:lpstr>
      <vt:lpstr>Six-month training Assignments 2023-24</vt:lpstr>
      <vt:lpstr>The programme</vt:lpstr>
      <vt:lpstr>Assignments</vt:lpstr>
      <vt:lpstr>Combine building blocks</vt:lpstr>
      <vt:lpstr>Progress from easy to  more challenging</vt:lpstr>
      <vt:lpstr>The Social assignment</vt:lpstr>
      <vt:lpstr>Main goal</vt:lpstr>
      <vt:lpstr>Four groups /four topics...</vt:lpstr>
      <vt:lpstr>Hints</vt:lpstr>
      <vt:lpstr>Delivery of assignment</vt:lpstr>
      <vt:lpstr>Looking ahead</vt:lpstr>
      <vt:lpstr>Group 1</vt:lpstr>
      <vt:lpstr>Group 2</vt:lpstr>
      <vt:lpstr>Group 3</vt:lpstr>
      <vt:lpstr>Group 4</vt:lpstr>
      <vt:lpstr>PowerPoint Presentation</vt:lpstr>
    </vt:vector>
  </TitlesOfParts>
  <Company>Fiskistofa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Bases</dc:title>
  <dc:creator>Þór Ásgeirsson</dc:creator>
  <cp:lastModifiedBy>Stefán Úlfarsson - HAFRO</cp:lastModifiedBy>
  <cp:revision>143</cp:revision>
  <cp:lastPrinted>2002-08-25T16:36:28Z</cp:lastPrinted>
  <dcterms:created xsi:type="dcterms:W3CDTF">2002-08-25T12:44:49Z</dcterms:created>
  <dcterms:modified xsi:type="dcterms:W3CDTF">2023-11-21T10:27:05Z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0x0101009AB4F4EF246DA14E9D55296DCA51F866</vt:lpwstr>
  </property>
</Properties>
</file>