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306" r:id="rId4"/>
    <p:sldId id="307" r:id="rId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C1"/>
    <a:srgbClr val="FFFFCC"/>
    <a:srgbClr val="FFCC99"/>
    <a:srgbClr val="FFCC00"/>
    <a:srgbClr val="CCECFF"/>
    <a:srgbClr val="FF3300"/>
    <a:srgbClr val="40B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BA6322-CBF4-4439-BF2D-429079660B9C}" v="192" dt="2022-10-22T21:19:40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>
      <p:cViewPr varScale="1">
        <p:scale>
          <a:sx n="74" d="100"/>
          <a:sy n="74" d="100"/>
        </p:scale>
        <p:origin x="78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Þór Heiðar Ásgeirsson - HAFRO" userId="acca444d-7787-4616-b225-7e35d4613e7a" providerId="ADAL" clId="{5016C3B8-A845-4DE3-8A80-B24BF793D528}"/>
    <pc:docChg chg="modSld">
      <pc:chgData name="Þór Heiðar Ásgeirsson - HAFRO" userId="acca444d-7787-4616-b225-7e35d4613e7a" providerId="ADAL" clId="{5016C3B8-A845-4DE3-8A80-B24BF793D528}" dt="2021-09-07T16:22:05.253" v="116" actId="20577"/>
      <pc:docMkLst>
        <pc:docMk/>
      </pc:docMkLst>
      <pc:sldChg chg="modAnim">
        <pc:chgData name="Þór Heiðar Ásgeirsson - HAFRO" userId="acca444d-7787-4616-b225-7e35d4613e7a" providerId="ADAL" clId="{5016C3B8-A845-4DE3-8A80-B24BF793D528}" dt="2021-09-07T16:10:28.289" v="100"/>
        <pc:sldMkLst>
          <pc:docMk/>
          <pc:sldMk cId="1341260579" sldId="288"/>
        </pc:sldMkLst>
      </pc:sldChg>
      <pc:sldChg chg="modSp mod">
        <pc:chgData name="Þór Heiðar Ásgeirsson - HAFRO" userId="acca444d-7787-4616-b225-7e35d4613e7a" providerId="ADAL" clId="{5016C3B8-A845-4DE3-8A80-B24BF793D528}" dt="2021-09-07T16:08:07.863" v="95" actId="20577"/>
        <pc:sldMkLst>
          <pc:docMk/>
          <pc:sldMk cId="3091258896" sldId="302"/>
        </pc:sldMkLst>
        <pc:spChg chg="mod">
          <ac:chgData name="Þór Heiðar Ásgeirsson - HAFRO" userId="acca444d-7787-4616-b225-7e35d4613e7a" providerId="ADAL" clId="{5016C3B8-A845-4DE3-8A80-B24BF793D528}" dt="2021-09-07T16:08:07.863" v="95" actId="20577"/>
          <ac:spMkLst>
            <pc:docMk/>
            <pc:sldMk cId="3091258896" sldId="302"/>
            <ac:spMk id="56323" creationId="{64EF7447-0C7D-42AC-AF5F-1F1E69ECC693}"/>
          </ac:spMkLst>
        </pc:spChg>
      </pc:sldChg>
      <pc:sldChg chg="modSp">
        <pc:chgData name="Þór Heiðar Ásgeirsson - HAFRO" userId="acca444d-7787-4616-b225-7e35d4613e7a" providerId="ADAL" clId="{5016C3B8-A845-4DE3-8A80-B24BF793D528}" dt="2021-09-07T16:08:43.268" v="98" actId="255"/>
        <pc:sldMkLst>
          <pc:docMk/>
          <pc:sldMk cId="2555871163" sldId="303"/>
        </pc:sldMkLst>
        <pc:spChg chg="mod">
          <ac:chgData name="Þór Heiðar Ásgeirsson - HAFRO" userId="acca444d-7787-4616-b225-7e35d4613e7a" providerId="ADAL" clId="{5016C3B8-A845-4DE3-8A80-B24BF793D528}" dt="2021-09-07T16:08:43.268" v="98" actId="255"/>
          <ac:spMkLst>
            <pc:docMk/>
            <pc:sldMk cId="2555871163" sldId="303"/>
            <ac:spMk id="3" creationId="{6053DE8D-4A1B-442F-96A5-E45194136454}"/>
          </ac:spMkLst>
        </pc:spChg>
      </pc:sldChg>
      <pc:sldChg chg="modSp mod">
        <pc:chgData name="Þór Heiðar Ásgeirsson - HAFRO" userId="acca444d-7787-4616-b225-7e35d4613e7a" providerId="ADAL" clId="{5016C3B8-A845-4DE3-8A80-B24BF793D528}" dt="2021-09-07T16:22:05.253" v="116" actId="20577"/>
        <pc:sldMkLst>
          <pc:docMk/>
          <pc:sldMk cId="4011416530" sldId="304"/>
        </pc:sldMkLst>
        <pc:spChg chg="mod">
          <ac:chgData name="Þór Heiðar Ásgeirsson - HAFRO" userId="acca444d-7787-4616-b225-7e35d4613e7a" providerId="ADAL" clId="{5016C3B8-A845-4DE3-8A80-B24BF793D528}" dt="2021-09-07T16:22:05.253" v="116" actId="20577"/>
          <ac:spMkLst>
            <pc:docMk/>
            <pc:sldMk cId="4011416530" sldId="304"/>
            <ac:spMk id="32773" creationId="{6358B52E-0AAB-4633-80A7-E14F727A591B}"/>
          </ac:spMkLst>
        </pc:spChg>
      </pc:sldChg>
    </pc:docChg>
  </pc:docChgLst>
  <pc:docChgLst>
    <pc:chgData name="Stefan Ulfarsson" userId="db9ec62256ed01d3" providerId="LiveId" clId="{59BA6322-CBF4-4439-BF2D-429079660B9C}"/>
    <pc:docChg chg="undo redo custSel addSld delSld modSld sldOrd addSection delSection">
      <pc:chgData name="Stefan Ulfarsson" userId="db9ec62256ed01d3" providerId="LiveId" clId="{59BA6322-CBF4-4439-BF2D-429079660B9C}" dt="2022-10-22T21:20:41.652" v="1521" actId="1076"/>
      <pc:docMkLst>
        <pc:docMk/>
      </pc:docMkLst>
      <pc:sldChg chg="modSp mod">
        <pc:chgData name="Stefan Ulfarsson" userId="db9ec62256ed01d3" providerId="LiveId" clId="{59BA6322-CBF4-4439-BF2D-429079660B9C}" dt="2022-10-22T18:31:23.232" v="23" actId="403"/>
        <pc:sldMkLst>
          <pc:docMk/>
          <pc:sldMk cId="0" sldId="256"/>
        </pc:sldMkLst>
        <pc:spChg chg="mod">
          <ac:chgData name="Stefan Ulfarsson" userId="db9ec62256ed01d3" providerId="LiveId" clId="{59BA6322-CBF4-4439-BF2D-429079660B9C}" dt="2022-10-22T18:31:23.232" v="23" actId="403"/>
          <ac:spMkLst>
            <pc:docMk/>
            <pc:sldMk cId="0" sldId="256"/>
            <ac:spMk id="4099" creationId="{3526252B-C423-49A6-A82B-A4E4D3A11AF3}"/>
          </ac:spMkLst>
        </pc:spChg>
        <pc:spChg chg="mod">
          <ac:chgData name="Stefan Ulfarsson" userId="db9ec62256ed01d3" providerId="LiveId" clId="{59BA6322-CBF4-4439-BF2D-429079660B9C}" dt="2022-10-22T18:31:08.800" v="19" actId="255"/>
          <ac:spMkLst>
            <pc:docMk/>
            <pc:sldMk cId="0" sldId="256"/>
            <ac:spMk id="4100" creationId="{C5C647FB-E9E4-47E9-AD2B-E865CCEF7CA6}"/>
          </ac:spMkLst>
        </pc:spChg>
      </pc:sldChg>
      <pc:sldChg chg="addSp delSp modSp new mod">
        <pc:chgData name="Stefan Ulfarsson" userId="db9ec62256ed01d3" providerId="LiveId" clId="{59BA6322-CBF4-4439-BF2D-429079660B9C}" dt="2022-10-22T19:18:56.278" v="626" actId="1076"/>
        <pc:sldMkLst>
          <pc:docMk/>
          <pc:sldMk cId="2354349956" sldId="257"/>
        </pc:sldMkLst>
        <pc:spChg chg="mod">
          <ac:chgData name="Stefan Ulfarsson" userId="db9ec62256ed01d3" providerId="LiveId" clId="{59BA6322-CBF4-4439-BF2D-429079660B9C}" dt="2022-10-22T18:50:06.790" v="305" actId="313"/>
          <ac:spMkLst>
            <pc:docMk/>
            <pc:sldMk cId="2354349956" sldId="257"/>
            <ac:spMk id="2" creationId="{080F3BC0-465B-9C75-B7E5-F0CF26832B98}"/>
          </ac:spMkLst>
        </pc:spChg>
        <pc:spChg chg="del mod">
          <ac:chgData name="Stefan Ulfarsson" userId="db9ec62256ed01d3" providerId="LiveId" clId="{59BA6322-CBF4-4439-BF2D-429079660B9C}" dt="2022-10-22T18:43:12.842" v="232" actId="478"/>
          <ac:spMkLst>
            <pc:docMk/>
            <pc:sldMk cId="2354349956" sldId="257"/>
            <ac:spMk id="3" creationId="{679D026E-D37F-DD70-0179-35E44B94683D}"/>
          </ac:spMkLst>
        </pc:spChg>
        <pc:spChg chg="add mod">
          <ac:chgData name="Stefan Ulfarsson" userId="db9ec62256ed01d3" providerId="LiveId" clId="{59BA6322-CBF4-4439-BF2D-429079660B9C}" dt="2022-10-22T19:18:56.278" v="626" actId="1076"/>
          <ac:spMkLst>
            <pc:docMk/>
            <pc:sldMk cId="2354349956" sldId="257"/>
            <ac:spMk id="5" creationId="{6AD8DC77-C0BD-69A6-7F43-5A45D7F64002}"/>
          </ac:spMkLst>
        </pc:spChg>
        <pc:spChg chg="add mod">
          <ac:chgData name="Stefan Ulfarsson" userId="db9ec62256ed01d3" providerId="LiveId" clId="{59BA6322-CBF4-4439-BF2D-429079660B9C}" dt="2022-10-22T18:47:19.676" v="273" actId="1076"/>
          <ac:spMkLst>
            <pc:docMk/>
            <pc:sldMk cId="2354349956" sldId="257"/>
            <ac:spMk id="6" creationId="{76EBD9EF-7A77-2CB3-20C3-0B378620B8C3}"/>
          </ac:spMkLst>
        </pc:spChg>
        <pc:spChg chg="add mod">
          <ac:chgData name="Stefan Ulfarsson" userId="db9ec62256ed01d3" providerId="LiveId" clId="{59BA6322-CBF4-4439-BF2D-429079660B9C}" dt="2022-10-22T18:48:01.236" v="278" actId="1076"/>
          <ac:spMkLst>
            <pc:docMk/>
            <pc:sldMk cId="2354349956" sldId="257"/>
            <ac:spMk id="7" creationId="{40DCF764-B4A0-7645-A722-D7B40D031501}"/>
          </ac:spMkLst>
        </pc:spChg>
        <pc:spChg chg="add mod">
          <ac:chgData name="Stefan Ulfarsson" userId="db9ec62256ed01d3" providerId="LiveId" clId="{59BA6322-CBF4-4439-BF2D-429079660B9C}" dt="2022-10-22T18:48:11.507" v="280" actId="1076"/>
          <ac:spMkLst>
            <pc:docMk/>
            <pc:sldMk cId="2354349956" sldId="257"/>
            <ac:spMk id="8" creationId="{5296985E-3107-E7E7-174E-7E4F6BD08567}"/>
          </ac:spMkLst>
        </pc:spChg>
        <pc:spChg chg="add mod">
          <ac:chgData name="Stefan Ulfarsson" userId="db9ec62256ed01d3" providerId="LiveId" clId="{59BA6322-CBF4-4439-BF2D-429079660B9C}" dt="2022-10-22T19:17:32.594" v="615" actId="1076"/>
          <ac:spMkLst>
            <pc:docMk/>
            <pc:sldMk cId="2354349956" sldId="257"/>
            <ac:spMk id="9" creationId="{746A6B97-C9F3-1477-8321-8EFF9C1190C4}"/>
          </ac:spMkLst>
        </pc:spChg>
      </pc:sldChg>
      <pc:sldChg chg="addSp delSp modSp add del mod">
        <pc:chgData name="Stefan Ulfarsson" userId="db9ec62256ed01d3" providerId="LiveId" clId="{59BA6322-CBF4-4439-BF2D-429079660B9C}" dt="2022-10-22T18:54:47.664" v="375" actId="1076"/>
        <pc:sldMkLst>
          <pc:docMk/>
          <pc:sldMk cId="858285630" sldId="258"/>
        </pc:sldMkLst>
        <pc:spChg chg="mod">
          <ac:chgData name="Stefan Ulfarsson" userId="db9ec62256ed01d3" providerId="LiveId" clId="{59BA6322-CBF4-4439-BF2D-429079660B9C}" dt="2022-10-22T18:50:38.838" v="309" actId="20577"/>
          <ac:spMkLst>
            <pc:docMk/>
            <pc:sldMk cId="858285630" sldId="258"/>
            <ac:spMk id="2" creationId="{080F3BC0-465B-9C75-B7E5-F0CF26832B98}"/>
          </ac:spMkLst>
        </pc:spChg>
        <pc:spChg chg="del">
          <ac:chgData name="Stefan Ulfarsson" userId="db9ec62256ed01d3" providerId="LiveId" clId="{59BA6322-CBF4-4439-BF2D-429079660B9C}" dt="2022-10-22T18:50:43.306" v="310" actId="478"/>
          <ac:spMkLst>
            <pc:docMk/>
            <pc:sldMk cId="858285630" sldId="258"/>
            <ac:spMk id="5" creationId="{6AD8DC77-C0BD-69A6-7F43-5A45D7F64002}"/>
          </ac:spMkLst>
        </pc:spChg>
        <pc:spChg chg="del">
          <ac:chgData name="Stefan Ulfarsson" userId="db9ec62256ed01d3" providerId="LiveId" clId="{59BA6322-CBF4-4439-BF2D-429079660B9C}" dt="2022-10-22T18:50:48.081" v="313" actId="478"/>
          <ac:spMkLst>
            <pc:docMk/>
            <pc:sldMk cId="858285630" sldId="258"/>
            <ac:spMk id="6" creationId="{76EBD9EF-7A77-2CB3-20C3-0B378620B8C3}"/>
          </ac:spMkLst>
        </pc:spChg>
        <pc:spChg chg="del">
          <ac:chgData name="Stefan Ulfarsson" userId="db9ec62256ed01d3" providerId="LiveId" clId="{59BA6322-CBF4-4439-BF2D-429079660B9C}" dt="2022-10-22T18:50:45.182" v="311" actId="478"/>
          <ac:spMkLst>
            <pc:docMk/>
            <pc:sldMk cId="858285630" sldId="258"/>
            <ac:spMk id="7" creationId="{40DCF764-B4A0-7645-A722-D7B40D031501}"/>
          </ac:spMkLst>
        </pc:spChg>
        <pc:spChg chg="del">
          <ac:chgData name="Stefan Ulfarsson" userId="db9ec62256ed01d3" providerId="LiveId" clId="{59BA6322-CBF4-4439-BF2D-429079660B9C}" dt="2022-10-22T18:50:50.013" v="314" actId="478"/>
          <ac:spMkLst>
            <pc:docMk/>
            <pc:sldMk cId="858285630" sldId="258"/>
            <ac:spMk id="8" creationId="{5296985E-3107-E7E7-174E-7E4F6BD08567}"/>
          </ac:spMkLst>
        </pc:spChg>
        <pc:spChg chg="del">
          <ac:chgData name="Stefan Ulfarsson" userId="db9ec62256ed01d3" providerId="LiveId" clId="{59BA6322-CBF4-4439-BF2D-429079660B9C}" dt="2022-10-22T18:50:46.263" v="312" actId="478"/>
          <ac:spMkLst>
            <pc:docMk/>
            <pc:sldMk cId="858285630" sldId="258"/>
            <ac:spMk id="9" creationId="{746A6B97-C9F3-1477-8321-8EFF9C1190C4}"/>
          </ac:spMkLst>
        </pc:spChg>
        <pc:graphicFrameChg chg="add mod modGraphic">
          <ac:chgData name="Stefan Ulfarsson" userId="db9ec62256ed01d3" providerId="LiveId" clId="{59BA6322-CBF4-4439-BF2D-429079660B9C}" dt="2022-10-22T18:54:47.664" v="375" actId="1076"/>
          <ac:graphicFrameMkLst>
            <pc:docMk/>
            <pc:sldMk cId="858285630" sldId="258"/>
            <ac:graphicFrameMk id="3" creationId="{12A29F0D-834A-8961-9EBC-1B7F62D19F99}"/>
          </ac:graphicFrameMkLst>
        </pc:graphicFrameChg>
      </pc:sldChg>
      <pc:sldChg chg="addSp delSp modSp add del mod ord chgLayout">
        <pc:chgData name="Stefan Ulfarsson" userId="db9ec62256ed01d3" providerId="LiveId" clId="{59BA6322-CBF4-4439-BF2D-429079660B9C}" dt="2022-10-22T19:54:43.816" v="1002" actId="20577"/>
        <pc:sldMkLst>
          <pc:docMk/>
          <pc:sldMk cId="2069517318" sldId="259"/>
        </pc:sldMkLst>
        <pc:spChg chg="mod ord">
          <ac:chgData name="Stefan Ulfarsson" userId="db9ec62256ed01d3" providerId="LiveId" clId="{59BA6322-CBF4-4439-BF2D-429079660B9C}" dt="2022-10-22T19:30:50.761" v="726" actId="20577"/>
          <ac:spMkLst>
            <pc:docMk/>
            <pc:sldMk cId="2069517318" sldId="259"/>
            <ac:spMk id="2" creationId="{080F3BC0-465B-9C75-B7E5-F0CF26832B98}"/>
          </ac:spMkLst>
        </pc:spChg>
        <pc:spChg chg="mod ord">
          <ac:chgData name="Stefan Ulfarsson" userId="db9ec62256ed01d3" providerId="LiveId" clId="{59BA6322-CBF4-4439-BF2D-429079660B9C}" dt="2022-10-22T19:23:10.472" v="664" actId="700"/>
          <ac:spMkLst>
            <pc:docMk/>
            <pc:sldMk cId="2069517318" sldId="259"/>
            <ac:spMk id="4" creationId="{32126CBB-7162-1493-97FA-AEF7B9C373D4}"/>
          </ac:spMkLst>
        </pc:spChg>
        <pc:spChg chg="add del mod">
          <ac:chgData name="Stefan Ulfarsson" userId="db9ec62256ed01d3" providerId="LiveId" clId="{59BA6322-CBF4-4439-BF2D-429079660B9C}" dt="2022-10-22T19:23:00.608" v="663" actId="478"/>
          <ac:spMkLst>
            <pc:docMk/>
            <pc:sldMk cId="2069517318" sldId="259"/>
            <ac:spMk id="5" creationId="{D76686C8-259C-FE8B-9AE7-EE7A476CF82E}"/>
          </ac:spMkLst>
        </pc:spChg>
        <pc:spChg chg="add mod ord">
          <ac:chgData name="Stefan Ulfarsson" userId="db9ec62256ed01d3" providerId="LiveId" clId="{59BA6322-CBF4-4439-BF2D-429079660B9C}" dt="2022-10-22T19:54:43.816" v="1002" actId="20577"/>
          <ac:spMkLst>
            <pc:docMk/>
            <pc:sldMk cId="2069517318" sldId="259"/>
            <ac:spMk id="6" creationId="{ED9268BF-0FC2-DE8E-FCF6-43E94AB69BFD}"/>
          </ac:spMkLst>
        </pc:spChg>
        <pc:graphicFrameChg chg="del">
          <ac:chgData name="Stefan Ulfarsson" userId="db9ec62256ed01d3" providerId="LiveId" clId="{59BA6322-CBF4-4439-BF2D-429079660B9C}" dt="2022-10-22T18:55:22.573" v="377" actId="478"/>
          <ac:graphicFrameMkLst>
            <pc:docMk/>
            <pc:sldMk cId="2069517318" sldId="259"/>
            <ac:graphicFrameMk id="3" creationId="{12A29F0D-834A-8961-9EBC-1B7F62D19F99}"/>
          </ac:graphicFrameMkLst>
        </pc:graphicFrameChg>
      </pc:sldChg>
      <pc:sldChg chg="addSp delSp modSp add del mod modClrScheme chgLayout">
        <pc:chgData name="Stefan Ulfarsson" userId="db9ec62256ed01d3" providerId="LiveId" clId="{59BA6322-CBF4-4439-BF2D-429079660B9C}" dt="2022-10-22T20:20:00.621" v="1204" actId="1076"/>
        <pc:sldMkLst>
          <pc:docMk/>
          <pc:sldMk cId="2207258082" sldId="260"/>
        </pc:sldMkLst>
        <pc:spChg chg="mod ord">
          <ac:chgData name="Stefan Ulfarsson" userId="db9ec62256ed01d3" providerId="LiveId" clId="{59BA6322-CBF4-4439-BF2D-429079660B9C}" dt="2022-10-22T20:19:12.602" v="1195" actId="26606"/>
          <ac:spMkLst>
            <pc:docMk/>
            <pc:sldMk cId="2207258082" sldId="260"/>
            <ac:spMk id="2" creationId="{080F3BC0-465B-9C75-B7E5-F0CF26832B98}"/>
          </ac:spMkLst>
        </pc:spChg>
        <pc:spChg chg="mod ord">
          <ac:chgData name="Stefan Ulfarsson" userId="db9ec62256ed01d3" providerId="LiveId" clId="{59BA6322-CBF4-4439-BF2D-429079660B9C}" dt="2022-10-22T20:19:12.602" v="1195" actId="26606"/>
          <ac:spMkLst>
            <pc:docMk/>
            <pc:sldMk cId="2207258082" sldId="260"/>
            <ac:spMk id="4" creationId="{32126CBB-7162-1493-97FA-AEF7B9C373D4}"/>
          </ac:spMkLst>
        </pc:spChg>
        <pc:spChg chg="del">
          <ac:chgData name="Stefan Ulfarsson" userId="db9ec62256ed01d3" providerId="LiveId" clId="{59BA6322-CBF4-4439-BF2D-429079660B9C}" dt="2022-10-22T19:05:51.979" v="427" actId="478"/>
          <ac:spMkLst>
            <pc:docMk/>
            <pc:sldMk cId="2207258082" sldId="260"/>
            <ac:spMk id="5" creationId="{D76686C8-259C-FE8B-9AE7-EE7A476CF82E}"/>
          </ac:spMkLst>
        </pc:spChg>
        <pc:spChg chg="add del mod ord">
          <ac:chgData name="Stefan Ulfarsson" userId="db9ec62256ed01d3" providerId="LiveId" clId="{59BA6322-CBF4-4439-BF2D-429079660B9C}" dt="2022-10-22T20:19:54.147" v="1202" actId="14100"/>
          <ac:spMkLst>
            <pc:docMk/>
            <pc:sldMk cId="2207258082" sldId="260"/>
            <ac:spMk id="6" creationId="{ED9268BF-0FC2-DE8E-FCF6-43E94AB69BFD}"/>
          </ac:spMkLst>
        </pc:spChg>
        <pc:spChg chg="add del mod">
          <ac:chgData name="Stefan Ulfarsson" userId="db9ec62256ed01d3" providerId="LiveId" clId="{59BA6322-CBF4-4439-BF2D-429079660B9C}" dt="2022-10-22T20:19:12.602" v="1195" actId="26606"/>
          <ac:spMkLst>
            <pc:docMk/>
            <pc:sldMk cId="2207258082" sldId="260"/>
            <ac:spMk id="10" creationId="{DD958FE3-0C37-DC91-96ED-B2F708EBACC4}"/>
          </ac:spMkLst>
        </pc:spChg>
        <pc:spChg chg="add del mod">
          <ac:chgData name="Stefan Ulfarsson" userId="db9ec62256ed01d3" providerId="LiveId" clId="{59BA6322-CBF4-4439-BF2D-429079660B9C}" dt="2022-10-22T19:40:43.385" v="755" actId="478"/>
          <ac:spMkLst>
            <pc:docMk/>
            <pc:sldMk cId="2207258082" sldId="260"/>
            <ac:spMk id="16" creationId="{4D6C5D10-8C65-269E-71E8-71BB864F35FD}"/>
          </ac:spMkLst>
        </pc:spChg>
        <pc:spChg chg="add del mod">
          <ac:chgData name="Stefan Ulfarsson" userId="db9ec62256ed01d3" providerId="LiveId" clId="{59BA6322-CBF4-4439-BF2D-429079660B9C}" dt="2022-10-22T20:04:07.484" v="1073" actId="478"/>
          <ac:spMkLst>
            <pc:docMk/>
            <pc:sldMk cId="2207258082" sldId="260"/>
            <ac:spMk id="17" creationId="{C25385B9-0ADB-62D7-0866-FADAE442FE41}"/>
          </ac:spMkLst>
        </pc:spChg>
        <pc:spChg chg="add del mod">
          <ac:chgData name="Stefan Ulfarsson" userId="db9ec62256ed01d3" providerId="LiveId" clId="{59BA6322-CBF4-4439-BF2D-429079660B9C}" dt="2022-10-22T19:40:45.188" v="756" actId="478"/>
          <ac:spMkLst>
            <pc:docMk/>
            <pc:sldMk cId="2207258082" sldId="260"/>
            <ac:spMk id="18" creationId="{98649492-BDE3-95A5-62B2-5B216071D0F7}"/>
          </ac:spMkLst>
        </pc:spChg>
        <pc:graphicFrameChg chg="add del mod">
          <ac:chgData name="Stefan Ulfarsson" userId="db9ec62256ed01d3" providerId="LiveId" clId="{59BA6322-CBF4-4439-BF2D-429079660B9C}" dt="2022-10-22T20:19:12.602" v="1195" actId="26606"/>
          <ac:graphicFrameMkLst>
            <pc:docMk/>
            <pc:sldMk cId="2207258082" sldId="260"/>
            <ac:graphicFrameMk id="8" creationId="{5033564D-701D-1236-1D73-A450F1C76304}"/>
          </ac:graphicFrameMkLst>
        </pc:graphicFrameChg>
        <pc:graphicFrameChg chg="add del mod modGraphic">
          <ac:chgData name="Stefan Ulfarsson" userId="db9ec62256ed01d3" providerId="LiveId" clId="{59BA6322-CBF4-4439-BF2D-429079660B9C}" dt="2022-10-22T19:59:24.135" v="1025" actId="478"/>
          <ac:graphicFrameMkLst>
            <pc:docMk/>
            <pc:sldMk cId="2207258082" sldId="260"/>
            <ac:graphicFrameMk id="12" creationId="{88FF6F17-7B5D-8864-4C41-69A248641D16}"/>
          </ac:graphicFrameMkLst>
        </pc:graphicFrameChg>
        <pc:graphicFrameChg chg="add del mod modGraphic">
          <ac:chgData name="Stefan Ulfarsson" userId="db9ec62256ed01d3" providerId="LiveId" clId="{59BA6322-CBF4-4439-BF2D-429079660B9C}" dt="2022-10-22T20:04:10.487" v="1074" actId="478"/>
          <ac:graphicFrameMkLst>
            <pc:docMk/>
            <pc:sldMk cId="2207258082" sldId="260"/>
            <ac:graphicFrameMk id="14" creationId="{17FA6AE0-AB19-D6B8-2486-CBCD1A2F96D5}"/>
          </ac:graphicFrameMkLst>
        </pc:graphicFrameChg>
        <pc:graphicFrameChg chg="add del mod">
          <ac:chgData name="Stefan Ulfarsson" userId="db9ec62256ed01d3" providerId="LiveId" clId="{59BA6322-CBF4-4439-BF2D-429079660B9C}" dt="2022-10-22T20:01:36.352" v="1048"/>
          <ac:graphicFrameMkLst>
            <pc:docMk/>
            <pc:sldMk cId="2207258082" sldId="260"/>
            <ac:graphicFrameMk id="15" creationId="{8BA1F268-2C85-DE53-8053-3956215BA5B4}"/>
          </ac:graphicFrameMkLst>
        </pc:graphicFrameChg>
        <pc:graphicFrameChg chg="add del mod">
          <ac:chgData name="Stefan Ulfarsson" userId="db9ec62256ed01d3" providerId="LiveId" clId="{59BA6322-CBF4-4439-BF2D-429079660B9C}" dt="2022-10-22T20:17:45.739" v="1183" actId="478"/>
          <ac:graphicFrameMkLst>
            <pc:docMk/>
            <pc:sldMk cId="2207258082" sldId="260"/>
            <ac:graphicFrameMk id="19" creationId="{88C7FF71-485A-66E0-6DEB-836552C4BF6A}"/>
          </ac:graphicFrameMkLst>
        </pc:graphicFrameChg>
        <pc:graphicFrameChg chg="add del mod">
          <ac:chgData name="Stefan Ulfarsson" userId="db9ec62256ed01d3" providerId="LiveId" clId="{59BA6322-CBF4-4439-BF2D-429079660B9C}" dt="2022-10-22T20:17:48.750" v="1184" actId="478"/>
          <ac:graphicFrameMkLst>
            <pc:docMk/>
            <pc:sldMk cId="2207258082" sldId="260"/>
            <ac:graphicFrameMk id="20" creationId="{75734EB9-B267-3946-0366-04F89759062B}"/>
          </ac:graphicFrameMkLst>
        </pc:graphicFrameChg>
        <pc:picChg chg="add del mod">
          <ac:chgData name="Stefan Ulfarsson" userId="db9ec62256ed01d3" providerId="LiveId" clId="{59BA6322-CBF4-4439-BF2D-429079660B9C}" dt="2022-10-22T19:38:48.070" v="745" actId="478"/>
          <ac:picMkLst>
            <pc:docMk/>
            <pc:sldMk cId="2207258082" sldId="260"/>
            <ac:picMk id="7" creationId="{5182D5BB-995C-1AD4-9307-CC6F41F620F1}"/>
          </ac:picMkLst>
        </pc:picChg>
        <pc:picChg chg="add del mod">
          <ac:chgData name="Stefan Ulfarsson" userId="db9ec62256ed01d3" providerId="LiveId" clId="{59BA6322-CBF4-4439-BF2D-429079660B9C}" dt="2022-10-22T19:39:48.157" v="751" actId="478"/>
          <ac:picMkLst>
            <pc:docMk/>
            <pc:sldMk cId="2207258082" sldId="260"/>
            <ac:picMk id="9" creationId="{69DCE421-9C6F-86F8-648C-2872956917C2}"/>
          </ac:picMkLst>
        </pc:picChg>
        <pc:picChg chg="add del mod ord">
          <ac:chgData name="Stefan Ulfarsson" userId="db9ec62256ed01d3" providerId="LiveId" clId="{59BA6322-CBF4-4439-BF2D-429079660B9C}" dt="2022-10-22T19:57:18.978" v="1007" actId="21"/>
          <ac:picMkLst>
            <pc:docMk/>
            <pc:sldMk cId="2207258082" sldId="260"/>
            <ac:picMk id="11" creationId="{28D67642-87FD-CDE2-CA4A-2A94EF4A59DA}"/>
          </ac:picMkLst>
        </pc:picChg>
        <pc:picChg chg="add del mod">
          <ac:chgData name="Stefan Ulfarsson" userId="db9ec62256ed01d3" providerId="LiveId" clId="{59BA6322-CBF4-4439-BF2D-429079660B9C}" dt="2022-10-22T20:00:07.212" v="1035"/>
          <ac:picMkLst>
            <pc:docMk/>
            <pc:sldMk cId="2207258082" sldId="260"/>
            <ac:picMk id="13" creationId="{B85C6599-580A-C4F1-B6B3-55BA169D443F}"/>
          </ac:picMkLst>
        </pc:picChg>
        <pc:picChg chg="add mod">
          <ac:chgData name="Stefan Ulfarsson" userId="db9ec62256ed01d3" providerId="LiveId" clId="{59BA6322-CBF4-4439-BF2D-429079660B9C}" dt="2022-10-22T20:20:00.621" v="1204" actId="1076"/>
          <ac:picMkLst>
            <pc:docMk/>
            <pc:sldMk cId="2207258082" sldId="260"/>
            <ac:picMk id="21" creationId="{C820D6D8-C6F0-0813-3B72-59E0F35BB4F9}"/>
          </ac:picMkLst>
        </pc:picChg>
      </pc:sldChg>
      <pc:sldChg chg="addSp delSp modSp add del mod">
        <pc:chgData name="Stefan Ulfarsson" userId="db9ec62256ed01d3" providerId="LiveId" clId="{59BA6322-CBF4-4439-BF2D-429079660B9C}" dt="2022-10-22T19:29:18.787" v="720" actId="1076"/>
        <pc:sldMkLst>
          <pc:docMk/>
          <pc:sldMk cId="4177659271" sldId="261"/>
        </pc:sldMkLst>
        <pc:spChg chg="add del mod">
          <ac:chgData name="Stefan Ulfarsson" userId="db9ec62256ed01d3" providerId="LiveId" clId="{59BA6322-CBF4-4439-BF2D-429079660B9C}" dt="2022-10-22T19:22:42.286" v="659" actId="478"/>
          <ac:spMkLst>
            <pc:docMk/>
            <pc:sldMk cId="4177659271" sldId="261"/>
            <ac:spMk id="3" creationId="{78AEAB3D-6766-60F5-CE2C-74A742530C82}"/>
          </ac:spMkLst>
        </pc:spChg>
        <pc:spChg chg="del mod">
          <ac:chgData name="Stefan Ulfarsson" userId="db9ec62256ed01d3" providerId="LiveId" clId="{59BA6322-CBF4-4439-BF2D-429079660B9C}" dt="2022-10-22T19:28:57.479" v="718" actId="478"/>
          <ac:spMkLst>
            <pc:docMk/>
            <pc:sldMk cId="4177659271" sldId="261"/>
            <ac:spMk id="5" creationId="{D76686C8-259C-FE8B-9AE7-EE7A476CF82E}"/>
          </ac:spMkLst>
        </pc:spChg>
        <pc:spChg chg="del">
          <ac:chgData name="Stefan Ulfarsson" userId="db9ec62256ed01d3" providerId="LiveId" clId="{59BA6322-CBF4-4439-BF2D-429079660B9C}" dt="2022-10-22T19:22:38.936" v="658" actId="478"/>
          <ac:spMkLst>
            <pc:docMk/>
            <pc:sldMk cId="4177659271" sldId="261"/>
            <ac:spMk id="6" creationId="{ED9268BF-0FC2-DE8E-FCF6-43E94AB69BFD}"/>
          </ac:spMkLst>
        </pc:spChg>
        <pc:spChg chg="add mod">
          <ac:chgData name="Stefan Ulfarsson" userId="db9ec62256ed01d3" providerId="LiveId" clId="{59BA6322-CBF4-4439-BF2D-429079660B9C}" dt="2022-10-22T19:29:18.787" v="720" actId="1076"/>
          <ac:spMkLst>
            <pc:docMk/>
            <pc:sldMk cId="4177659271" sldId="261"/>
            <ac:spMk id="7" creationId="{86527EEC-654F-923C-79AC-9AB598430F7A}"/>
          </ac:spMkLst>
        </pc:spChg>
      </pc:sldChg>
      <pc:sldChg chg="addSp delSp modSp new mod ord modClrScheme chgLayout">
        <pc:chgData name="Stefan Ulfarsson" userId="db9ec62256ed01d3" providerId="LiveId" clId="{59BA6322-CBF4-4439-BF2D-429079660B9C}" dt="2022-10-22T21:05:39.568" v="1415" actId="1076"/>
        <pc:sldMkLst>
          <pc:docMk/>
          <pc:sldMk cId="2230749656" sldId="262"/>
        </pc:sldMkLst>
        <pc:spChg chg="del mod ord">
          <ac:chgData name="Stefan Ulfarsson" userId="db9ec62256ed01d3" providerId="LiveId" clId="{59BA6322-CBF4-4439-BF2D-429079660B9C}" dt="2022-10-22T19:42:07.753" v="762" actId="700"/>
          <ac:spMkLst>
            <pc:docMk/>
            <pc:sldMk cId="2230749656" sldId="262"/>
            <ac:spMk id="2" creationId="{1CDF4BE0-F57D-5DC2-63D4-5A01372E43C5}"/>
          </ac:spMkLst>
        </pc:spChg>
        <pc:spChg chg="del">
          <ac:chgData name="Stefan Ulfarsson" userId="db9ec62256ed01d3" providerId="LiveId" clId="{59BA6322-CBF4-4439-BF2D-429079660B9C}" dt="2022-10-22T19:42:07.753" v="762" actId="700"/>
          <ac:spMkLst>
            <pc:docMk/>
            <pc:sldMk cId="2230749656" sldId="262"/>
            <ac:spMk id="3" creationId="{5D3DB5B6-1D79-A717-BDFB-649F77E432DD}"/>
          </ac:spMkLst>
        </pc:spChg>
        <pc:spChg chg="del mod ord">
          <ac:chgData name="Stefan Ulfarsson" userId="db9ec62256ed01d3" providerId="LiveId" clId="{59BA6322-CBF4-4439-BF2D-429079660B9C}" dt="2022-10-22T19:42:07.753" v="762" actId="700"/>
          <ac:spMkLst>
            <pc:docMk/>
            <pc:sldMk cId="2230749656" sldId="262"/>
            <ac:spMk id="4" creationId="{406BF70D-D803-74C4-AFCE-1669C34F9914}"/>
          </ac:spMkLst>
        </pc:spChg>
        <pc:spChg chg="del">
          <ac:chgData name="Stefan Ulfarsson" userId="db9ec62256ed01d3" providerId="LiveId" clId="{59BA6322-CBF4-4439-BF2D-429079660B9C}" dt="2022-10-22T19:42:07.753" v="762" actId="700"/>
          <ac:spMkLst>
            <pc:docMk/>
            <pc:sldMk cId="2230749656" sldId="262"/>
            <ac:spMk id="5" creationId="{82B10A52-C807-1F0F-053B-8F946569FEB8}"/>
          </ac:spMkLst>
        </pc:spChg>
        <pc:spChg chg="del">
          <ac:chgData name="Stefan Ulfarsson" userId="db9ec62256ed01d3" providerId="LiveId" clId="{59BA6322-CBF4-4439-BF2D-429079660B9C}" dt="2022-10-22T19:42:07.753" v="762" actId="700"/>
          <ac:spMkLst>
            <pc:docMk/>
            <pc:sldMk cId="2230749656" sldId="262"/>
            <ac:spMk id="6" creationId="{32A3373F-86D6-B810-820B-11086B58376C}"/>
          </ac:spMkLst>
        </pc:spChg>
        <pc:spChg chg="mod ord">
          <ac:chgData name="Stefan Ulfarsson" userId="db9ec62256ed01d3" providerId="LiveId" clId="{59BA6322-CBF4-4439-BF2D-429079660B9C}" dt="2022-10-22T20:26:14.978" v="1209" actId="700"/>
          <ac:spMkLst>
            <pc:docMk/>
            <pc:sldMk cId="2230749656" sldId="262"/>
            <ac:spMk id="7" creationId="{656E5CE6-679B-914F-1FCD-E09F08AFD2D5}"/>
          </ac:spMkLst>
        </pc:spChg>
        <pc:spChg chg="add mod ord">
          <ac:chgData name="Stefan Ulfarsson" userId="db9ec62256ed01d3" providerId="LiveId" clId="{59BA6322-CBF4-4439-BF2D-429079660B9C}" dt="2022-10-22T20:26:14.978" v="1209" actId="700"/>
          <ac:spMkLst>
            <pc:docMk/>
            <pc:sldMk cId="2230749656" sldId="262"/>
            <ac:spMk id="8" creationId="{65CE4B8E-9A40-A114-1EB1-688796D1EE93}"/>
          </ac:spMkLst>
        </pc:spChg>
        <pc:spChg chg="add mod ord">
          <ac:chgData name="Stefan Ulfarsson" userId="db9ec62256ed01d3" providerId="LiveId" clId="{59BA6322-CBF4-4439-BF2D-429079660B9C}" dt="2022-10-22T21:05:33.812" v="1414" actId="20577"/>
          <ac:spMkLst>
            <pc:docMk/>
            <pc:sldMk cId="2230749656" sldId="262"/>
            <ac:spMk id="9" creationId="{AFBC1963-CD49-6A47-BC61-0B57981D3CB9}"/>
          </ac:spMkLst>
        </pc:spChg>
        <pc:picChg chg="add del mod ord">
          <ac:chgData name="Stefan Ulfarsson" userId="db9ec62256ed01d3" providerId="LiveId" clId="{59BA6322-CBF4-4439-BF2D-429079660B9C}" dt="2022-10-22T20:19:30.965" v="1196" actId="21"/>
          <ac:picMkLst>
            <pc:docMk/>
            <pc:sldMk cId="2230749656" sldId="262"/>
            <ac:picMk id="10" creationId="{415CA5AE-3016-B742-243B-06941D09C297}"/>
          </ac:picMkLst>
        </pc:picChg>
        <pc:picChg chg="add mod">
          <ac:chgData name="Stefan Ulfarsson" userId="db9ec62256ed01d3" providerId="LiveId" clId="{59BA6322-CBF4-4439-BF2D-429079660B9C}" dt="2022-10-22T21:05:39.568" v="1415" actId="1076"/>
          <ac:picMkLst>
            <pc:docMk/>
            <pc:sldMk cId="2230749656" sldId="262"/>
            <ac:picMk id="12" creationId="{C7831783-FB1F-C65E-2449-DEE1579A0B5A}"/>
          </ac:picMkLst>
        </pc:picChg>
      </pc:sldChg>
      <pc:sldChg chg="addSp delSp modSp add del mod">
        <pc:chgData name="Stefan Ulfarsson" userId="db9ec62256ed01d3" providerId="LiveId" clId="{59BA6322-CBF4-4439-BF2D-429079660B9C}" dt="2022-10-22T20:17:17.665" v="1179" actId="2696"/>
        <pc:sldMkLst>
          <pc:docMk/>
          <pc:sldMk cId="669941071" sldId="263"/>
        </pc:sldMkLst>
        <pc:spChg chg="mod">
          <ac:chgData name="Stefan Ulfarsson" userId="db9ec62256ed01d3" providerId="LiveId" clId="{59BA6322-CBF4-4439-BF2D-429079660B9C}" dt="2022-10-22T20:07:57.310" v="1128" actId="113"/>
          <ac:spMkLst>
            <pc:docMk/>
            <pc:sldMk cId="669941071" sldId="263"/>
            <ac:spMk id="6" creationId="{ED9268BF-0FC2-DE8E-FCF6-43E94AB69BFD}"/>
          </ac:spMkLst>
        </pc:spChg>
        <pc:graphicFrameChg chg="add del mod">
          <ac:chgData name="Stefan Ulfarsson" userId="db9ec62256ed01d3" providerId="LiveId" clId="{59BA6322-CBF4-4439-BF2D-429079660B9C}" dt="2022-10-22T20:06:30.412" v="1105"/>
          <ac:graphicFrameMkLst>
            <pc:docMk/>
            <pc:sldMk cId="669941071" sldId="263"/>
            <ac:graphicFrameMk id="3" creationId="{EB5D6A18-DFE8-9FE0-55E2-24E412CF209A}"/>
          </ac:graphicFrameMkLst>
        </pc:graphicFrameChg>
        <pc:graphicFrameChg chg="add del mod">
          <ac:chgData name="Stefan Ulfarsson" userId="db9ec62256ed01d3" providerId="LiveId" clId="{59BA6322-CBF4-4439-BF2D-429079660B9C}" dt="2022-10-22T20:06:35.066" v="1107"/>
          <ac:graphicFrameMkLst>
            <pc:docMk/>
            <pc:sldMk cId="669941071" sldId="263"/>
            <ac:graphicFrameMk id="5" creationId="{DA7D71D8-0D6D-DFEE-B9CD-3E94F0D43524}"/>
          </ac:graphicFrameMkLst>
        </pc:graphicFrameChg>
        <pc:graphicFrameChg chg="add del mod">
          <ac:chgData name="Stefan Ulfarsson" userId="db9ec62256ed01d3" providerId="LiveId" clId="{59BA6322-CBF4-4439-BF2D-429079660B9C}" dt="2022-10-22T20:06:47.994" v="1110"/>
          <ac:graphicFrameMkLst>
            <pc:docMk/>
            <pc:sldMk cId="669941071" sldId="263"/>
            <ac:graphicFrameMk id="7" creationId="{91F0EBC3-4436-EE42-551D-3145C3E08C6B}"/>
          </ac:graphicFrameMkLst>
        </pc:graphicFrameChg>
      </pc:sldChg>
      <pc:sldChg chg="addSp delSp modSp add mod">
        <pc:chgData name="Stefan Ulfarsson" userId="db9ec62256ed01d3" providerId="LiveId" clId="{59BA6322-CBF4-4439-BF2D-429079660B9C}" dt="2022-10-22T21:10:37.645" v="1450"/>
        <pc:sldMkLst>
          <pc:docMk/>
          <pc:sldMk cId="2019712601" sldId="263"/>
        </pc:sldMkLst>
        <pc:spChg chg="mod">
          <ac:chgData name="Stefan Ulfarsson" userId="db9ec62256ed01d3" providerId="LiveId" clId="{59BA6322-CBF4-4439-BF2D-429079660B9C}" dt="2022-10-22T21:07:16.416" v="1436" actId="26606"/>
          <ac:spMkLst>
            <pc:docMk/>
            <pc:sldMk cId="2019712601" sldId="263"/>
            <ac:spMk id="2" creationId="{080F3BC0-465B-9C75-B7E5-F0CF26832B98}"/>
          </ac:spMkLst>
        </pc:spChg>
        <pc:spChg chg="add del mod">
          <ac:chgData name="Stefan Ulfarsson" userId="db9ec62256ed01d3" providerId="LiveId" clId="{59BA6322-CBF4-4439-BF2D-429079660B9C}" dt="2022-10-22T21:06:52.699" v="1432" actId="478"/>
          <ac:spMkLst>
            <pc:docMk/>
            <pc:sldMk cId="2019712601" sldId="263"/>
            <ac:spMk id="3" creationId="{D8AB9D83-9D4D-CE4A-5ECA-8E35F10D75FE}"/>
          </ac:spMkLst>
        </pc:spChg>
        <pc:spChg chg="mod">
          <ac:chgData name="Stefan Ulfarsson" userId="db9ec62256ed01d3" providerId="LiveId" clId="{59BA6322-CBF4-4439-BF2D-429079660B9C}" dt="2022-10-22T21:07:16.416" v="1436" actId="26606"/>
          <ac:spMkLst>
            <pc:docMk/>
            <pc:sldMk cId="2019712601" sldId="263"/>
            <ac:spMk id="4" creationId="{32126CBB-7162-1493-97FA-AEF7B9C373D4}"/>
          </ac:spMkLst>
        </pc:spChg>
        <pc:spChg chg="del mod">
          <ac:chgData name="Stefan Ulfarsson" userId="db9ec62256ed01d3" providerId="LiveId" clId="{59BA6322-CBF4-4439-BF2D-429079660B9C}" dt="2022-10-22T21:06:18.575" v="1427" actId="478"/>
          <ac:spMkLst>
            <pc:docMk/>
            <pc:sldMk cId="2019712601" sldId="263"/>
            <ac:spMk id="6" creationId="{ED9268BF-0FC2-DE8E-FCF6-43E94AB69BFD}"/>
          </ac:spMkLst>
        </pc:spChg>
        <pc:graphicFrameChg chg="add del mod">
          <ac:chgData name="Stefan Ulfarsson" userId="db9ec62256ed01d3" providerId="LiveId" clId="{59BA6322-CBF4-4439-BF2D-429079660B9C}" dt="2022-10-22T21:06:39.947" v="1429"/>
          <ac:graphicFrameMkLst>
            <pc:docMk/>
            <pc:sldMk cId="2019712601" sldId="263"/>
            <ac:graphicFrameMk id="5" creationId="{3BB96E8E-30B6-850C-6586-BF82C8EAA88B}"/>
          </ac:graphicFrameMkLst>
        </pc:graphicFrameChg>
        <pc:graphicFrameChg chg="add del mod ord modGraphic">
          <ac:chgData name="Stefan Ulfarsson" userId="db9ec62256ed01d3" providerId="LiveId" clId="{59BA6322-CBF4-4439-BF2D-429079660B9C}" dt="2022-10-22T21:06:47.075" v="1431" actId="3680"/>
          <ac:graphicFrameMkLst>
            <pc:docMk/>
            <pc:sldMk cId="2019712601" sldId="263"/>
            <ac:graphicFrameMk id="7" creationId="{AFCB5B54-0E37-79DD-048A-7F7644047315}"/>
          </ac:graphicFrameMkLst>
        </pc:graphicFrameChg>
        <pc:graphicFrameChg chg="add mod modGraphic">
          <ac:chgData name="Stefan Ulfarsson" userId="db9ec62256ed01d3" providerId="LiveId" clId="{59BA6322-CBF4-4439-BF2D-429079660B9C}" dt="2022-10-22T21:10:37.645" v="1450"/>
          <ac:graphicFrameMkLst>
            <pc:docMk/>
            <pc:sldMk cId="2019712601" sldId="263"/>
            <ac:graphicFrameMk id="8" creationId="{EC182381-AA3D-A585-0D47-4F05ADB89C9A}"/>
          </ac:graphicFrameMkLst>
        </pc:graphicFrameChg>
        <pc:graphicFrameChg chg="del mod modGraphic">
          <ac:chgData name="Stefan Ulfarsson" userId="db9ec62256ed01d3" providerId="LiveId" clId="{59BA6322-CBF4-4439-BF2D-429079660B9C}" dt="2022-10-22T21:06:13.091" v="1425" actId="478"/>
          <ac:graphicFrameMkLst>
            <pc:docMk/>
            <pc:sldMk cId="2019712601" sldId="263"/>
            <ac:graphicFrameMk id="19" creationId="{88C7FF71-485A-66E0-6DEB-836552C4BF6A}"/>
          </ac:graphicFrameMkLst>
        </pc:graphicFrameChg>
        <pc:graphicFrameChg chg="del">
          <ac:chgData name="Stefan Ulfarsson" userId="db9ec62256ed01d3" providerId="LiveId" clId="{59BA6322-CBF4-4439-BF2D-429079660B9C}" dt="2022-10-22T21:06:15.089" v="1426" actId="478"/>
          <ac:graphicFrameMkLst>
            <pc:docMk/>
            <pc:sldMk cId="2019712601" sldId="263"/>
            <ac:graphicFrameMk id="20" creationId="{75734EB9-B267-3946-0366-04F89759062B}"/>
          </ac:graphicFrameMkLst>
        </pc:graphicFrameChg>
      </pc:sldChg>
      <pc:sldChg chg="addSp delSp modSp add del mod">
        <pc:chgData name="Stefan Ulfarsson" userId="db9ec62256ed01d3" providerId="LiveId" clId="{59BA6322-CBF4-4439-BF2D-429079660B9C}" dt="2022-10-22T21:11:47.638" v="1454" actId="26606"/>
        <pc:sldMkLst>
          <pc:docMk/>
          <pc:sldMk cId="3354912138" sldId="264"/>
        </pc:sldMkLst>
        <pc:spChg chg="mod">
          <ac:chgData name="Stefan Ulfarsson" userId="db9ec62256ed01d3" providerId="LiveId" clId="{59BA6322-CBF4-4439-BF2D-429079660B9C}" dt="2022-10-22T21:08:18.703" v="1438" actId="20577"/>
          <ac:spMkLst>
            <pc:docMk/>
            <pc:sldMk cId="3354912138" sldId="264"/>
            <ac:spMk id="2" creationId="{080F3BC0-465B-9C75-B7E5-F0CF26832B98}"/>
          </ac:spMkLst>
        </pc:spChg>
        <pc:graphicFrameChg chg="add del mod modGraphic">
          <ac:chgData name="Stefan Ulfarsson" userId="db9ec62256ed01d3" providerId="LiveId" clId="{59BA6322-CBF4-4439-BF2D-429079660B9C}" dt="2022-10-22T21:09:05.911" v="1447"/>
          <ac:graphicFrameMkLst>
            <pc:docMk/>
            <pc:sldMk cId="3354912138" sldId="264"/>
            <ac:graphicFrameMk id="3" creationId="{2AD6E40D-F2A3-805C-3153-F00B16E401CC}"/>
          </ac:graphicFrameMkLst>
        </pc:graphicFrameChg>
        <pc:graphicFrameChg chg="add del mod">
          <ac:chgData name="Stefan Ulfarsson" userId="db9ec62256ed01d3" providerId="LiveId" clId="{59BA6322-CBF4-4439-BF2D-429079660B9C}" dt="2022-10-22T21:11:14.338" v="1452" actId="478"/>
          <ac:graphicFrameMkLst>
            <pc:docMk/>
            <pc:sldMk cId="3354912138" sldId="264"/>
            <ac:graphicFrameMk id="5" creationId="{C25C93B1-3A23-01DF-A905-A631A9868F17}"/>
          </ac:graphicFrameMkLst>
        </pc:graphicFrameChg>
        <pc:graphicFrameChg chg="add mod modGraphic">
          <ac:chgData name="Stefan Ulfarsson" userId="db9ec62256ed01d3" providerId="LiveId" clId="{59BA6322-CBF4-4439-BF2D-429079660B9C}" dt="2022-10-22T21:11:47.638" v="1454" actId="26606"/>
          <ac:graphicFrameMkLst>
            <pc:docMk/>
            <pc:sldMk cId="3354912138" sldId="264"/>
            <ac:graphicFrameMk id="6" creationId="{744EE28F-BA6F-D8BA-63F3-4F58DDFA6F43}"/>
          </ac:graphicFrameMkLst>
        </pc:graphicFrameChg>
        <pc:graphicFrameChg chg="del modGraphic">
          <ac:chgData name="Stefan Ulfarsson" userId="db9ec62256ed01d3" providerId="LiveId" clId="{59BA6322-CBF4-4439-BF2D-429079660B9C}" dt="2022-10-22T21:08:24.301" v="1440" actId="478"/>
          <ac:graphicFrameMkLst>
            <pc:docMk/>
            <pc:sldMk cId="3354912138" sldId="264"/>
            <ac:graphicFrameMk id="8" creationId="{EC182381-AA3D-A585-0D47-4F05ADB89C9A}"/>
          </ac:graphicFrameMkLst>
        </pc:graphicFrameChg>
      </pc:sldChg>
      <pc:sldChg chg="addSp delSp modSp add del mod modClrScheme chgLayout">
        <pc:chgData name="Stefan Ulfarsson" userId="db9ec62256ed01d3" providerId="LiveId" clId="{59BA6322-CBF4-4439-BF2D-429079660B9C}" dt="2022-10-22T21:16:27.763" v="1494" actId="26606"/>
        <pc:sldMkLst>
          <pc:docMk/>
          <pc:sldMk cId="2389976936" sldId="265"/>
        </pc:sldMkLst>
        <pc:spChg chg="mod ord">
          <ac:chgData name="Stefan Ulfarsson" userId="db9ec62256ed01d3" providerId="LiveId" clId="{59BA6322-CBF4-4439-BF2D-429079660B9C}" dt="2022-10-22T21:16:27.763" v="1494" actId="26606"/>
          <ac:spMkLst>
            <pc:docMk/>
            <pc:sldMk cId="2389976936" sldId="265"/>
            <ac:spMk id="2" creationId="{080F3BC0-465B-9C75-B7E5-F0CF26832B98}"/>
          </ac:spMkLst>
        </pc:spChg>
        <pc:spChg chg="mod ord">
          <ac:chgData name="Stefan Ulfarsson" userId="db9ec62256ed01d3" providerId="LiveId" clId="{59BA6322-CBF4-4439-BF2D-429079660B9C}" dt="2022-10-22T21:16:27.763" v="1494" actId="26606"/>
          <ac:spMkLst>
            <pc:docMk/>
            <pc:sldMk cId="2389976936" sldId="265"/>
            <ac:spMk id="4" creationId="{32126CBB-7162-1493-97FA-AEF7B9C373D4}"/>
          </ac:spMkLst>
        </pc:spChg>
        <pc:spChg chg="add del mod ord">
          <ac:chgData name="Stefan Ulfarsson" userId="db9ec62256ed01d3" providerId="LiveId" clId="{59BA6322-CBF4-4439-BF2D-429079660B9C}" dt="2022-10-22T21:15:53.846" v="1490" actId="700"/>
          <ac:spMkLst>
            <pc:docMk/>
            <pc:sldMk cId="2389976936" sldId="265"/>
            <ac:spMk id="8" creationId="{DC0BFD42-0507-F35C-408E-FDF308927A76}"/>
          </ac:spMkLst>
        </pc:spChg>
        <pc:spChg chg="add del mod">
          <ac:chgData name="Stefan Ulfarsson" userId="db9ec62256ed01d3" providerId="LiveId" clId="{59BA6322-CBF4-4439-BF2D-429079660B9C}" dt="2022-10-22T21:14:29.978" v="1485" actId="26606"/>
          <ac:spMkLst>
            <pc:docMk/>
            <pc:sldMk cId="2389976936" sldId="265"/>
            <ac:spMk id="12" creationId="{80CCFD39-F888-E6EF-0E16-0D87667D3B15}"/>
          </ac:spMkLst>
        </pc:spChg>
        <pc:spChg chg="add del mod ord">
          <ac:chgData name="Stefan Ulfarsson" userId="db9ec62256ed01d3" providerId="LiveId" clId="{59BA6322-CBF4-4439-BF2D-429079660B9C}" dt="2022-10-22T21:16:13.982" v="1491" actId="700"/>
          <ac:spMkLst>
            <pc:docMk/>
            <pc:sldMk cId="2389976936" sldId="265"/>
            <ac:spMk id="13" creationId="{885FAC1D-5CBB-1E9F-36F7-827FFE3C158F}"/>
          </ac:spMkLst>
        </pc:spChg>
        <pc:spChg chg="add del mod">
          <ac:chgData name="Stefan Ulfarsson" userId="db9ec62256ed01d3" providerId="LiveId" clId="{59BA6322-CBF4-4439-BF2D-429079660B9C}" dt="2022-10-22T21:14:29.978" v="1485" actId="26606"/>
          <ac:spMkLst>
            <pc:docMk/>
            <pc:sldMk cId="2389976936" sldId="265"/>
            <ac:spMk id="14" creationId="{AA7E17FD-3EC9-0917-8EE8-155FFFB1C0A3}"/>
          </ac:spMkLst>
        </pc:spChg>
        <pc:spChg chg="add del mod ord">
          <ac:chgData name="Stefan Ulfarsson" userId="db9ec62256ed01d3" providerId="LiveId" clId="{59BA6322-CBF4-4439-BF2D-429079660B9C}" dt="2022-10-22T21:16:13.982" v="1491" actId="700"/>
          <ac:spMkLst>
            <pc:docMk/>
            <pc:sldMk cId="2389976936" sldId="265"/>
            <ac:spMk id="15" creationId="{6CAE31E1-3F6C-4075-1C1D-B3CC429FDEBD}"/>
          </ac:spMkLst>
        </pc:spChg>
        <pc:spChg chg="add del mod">
          <ac:chgData name="Stefan Ulfarsson" userId="db9ec62256ed01d3" providerId="LiveId" clId="{59BA6322-CBF4-4439-BF2D-429079660B9C}" dt="2022-10-22T21:14:26.544" v="1484" actId="478"/>
          <ac:spMkLst>
            <pc:docMk/>
            <pc:sldMk cId="2389976936" sldId="265"/>
            <ac:spMk id="16" creationId="{D873DD53-B1FC-4DBE-A915-DDA92E0573DC}"/>
          </ac:spMkLst>
        </pc:spChg>
        <pc:spChg chg="add del mod ord">
          <ac:chgData name="Stefan Ulfarsson" userId="db9ec62256ed01d3" providerId="LiveId" clId="{59BA6322-CBF4-4439-BF2D-429079660B9C}" dt="2022-10-22T21:16:23.010" v="1492" actId="478"/>
          <ac:spMkLst>
            <pc:docMk/>
            <pc:sldMk cId="2389976936" sldId="265"/>
            <ac:spMk id="17" creationId="{6B8264B1-2771-59B3-72E9-2C88E0A43FC5}"/>
          </ac:spMkLst>
        </pc:spChg>
        <pc:graphicFrameChg chg="add del mod">
          <ac:chgData name="Stefan Ulfarsson" userId="db9ec62256ed01d3" providerId="LiveId" clId="{59BA6322-CBF4-4439-BF2D-429079660B9C}" dt="2022-10-22T21:12:57.253" v="1461"/>
          <ac:graphicFrameMkLst>
            <pc:docMk/>
            <pc:sldMk cId="2389976936" sldId="265"/>
            <ac:graphicFrameMk id="3" creationId="{AF81396C-08F3-04C9-54A3-8D5CE536CE63}"/>
          </ac:graphicFrameMkLst>
        </pc:graphicFrameChg>
        <pc:graphicFrameChg chg="del">
          <ac:chgData name="Stefan Ulfarsson" userId="db9ec62256ed01d3" providerId="LiveId" clId="{59BA6322-CBF4-4439-BF2D-429079660B9C}" dt="2022-10-22T21:12:22.319" v="1457" actId="478"/>
          <ac:graphicFrameMkLst>
            <pc:docMk/>
            <pc:sldMk cId="2389976936" sldId="265"/>
            <ac:graphicFrameMk id="6" creationId="{744EE28F-BA6F-D8BA-63F3-4F58DDFA6F43}"/>
          </ac:graphicFrameMkLst>
        </pc:graphicFrameChg>
        <pc:graphicFrameChg chg="add del mod modGraphic">
          <ac:chgData name="Stefan Ulfarsson" userId="db9ec62256ed01d3" providerId="LiveId" clId="{59BA6322-CBF4-4439-BF2D-429079660B9C}" dt="2022-10-22T21:14:44.181" v="1486" actId="478"/>
          <ac:graphicFrameMkLst>
            <pc:docMk/>
            <pc:sldMk cId="2389976936" sldId="265"/>
            <ac:graphicFrameMk id="7" creationId="{D997C799-9A94-956F-21CB-22B553AE77D1}"/>
          </ac:graphicFrameMkLst>
        </pc:graphicFrameChg>
        <pc:graphicFrameChg chg="add del mod">
          <ac:chgData name="Stefan Ulfarsson" userId="db9ec62256ed01d3" providerId="LiveId" clId="{59BA6322-CBF4-4439-BF2D-429079660B9C}" dt="2022-10-22T21:15:19.122" v="1489"/>
          <ac:graphicFrameMkLst>
            <pc:docMk/>
            <pc:sldMk cId="2389976936" sldId="265"/>
            <ac:graphicFrameMk id="9" creationId="{344B9FED-69FC-DF08-8165-E7EEE87A022B}"/>
          </ac:graphicFrameMkLst>
        </pc:graphicFrameChg>
        <pc:graphicFrameChg chg="add mod modGraphic">
          <ac:chgData name="Stefan Ulfarsson" userId="db9ec62256ed01d3" providerId="LiveId" clId="{59BA6322-CBF4-4439-BF2D-429079660B9C}" dt="2022-10-22T21:16:27.763" v="1494" actId="26606"/>
          <ac:graphicFrameMkLst>
            <pc:docMk/>
            <pc:sldMk cId="2389976936" sldId="265"/>
            <ac:graphicFrameMk id="18" creationId="{6D80371E-16CC-EA7B-9744-6D226CC0E087}"/>
          </ac:graphicFrameMkLst>
        </pc:graphicFrameChg>
        <pc:picChg chg="add del mod">
          <ac:chgData name="Stefan Ulfarsson" userId="db9ec62256ed01d3" providerId="LiveId" clId="{59BA6322-CBF4-4439-BF2D-429079660B9C}" dt="2022-10-22T21:13:26.818" v="1479"/>
          <ac:picMkLst>
            <pc:docMk/>
            <pc:sldMk cId="2389976936" sldId="265"/>
            <ac:picMk id="5" creationId="{87082267-911C-CAC3-7872-43426CC36F93}"/>
          </ac:picMkLst>
        </pc:picChg>
      </pc:sldChg>
      <pc:sldChg chg="addSp delSp modSp add del mod">
        <pc:chgData name="Stefan Ulfarsson" userId="db9ec62256ed01d3" providerId="LiveId" clId="{59BA6322-CBF4-4439-BF2D-429079660B9C}" dt="2022-10-22T21:17:56.657" v="1502" actId="26606"/>
        <pc:sldMkLst>
          <pc:docMk/>
          <pc:sldMk cId="3753418929" sldId="266"/>
        </pc:sldMkLst>
        <pc:spChg chg="mod">
          <ac:chgData name="Stefan Ulfarsson" userId="db9ec62256ed01d3" providerId="LiveId" clId="{59BA6322-CBF4-4439-BF2D-429079660B9C}" dt="2022-10-22T21:17:49.467" v="1499" actId="20577"/>
          <ac:spMkLst>
            <pc:docMk/>
            <pc:sldMk cId="3753418929" sldId="266"/>
            <ac:spMk id="2" creationId="{080F3BC0-465B-9C75-B7E5-F0CF26832B98}"/>
          </ac:spMkLst>
        </pc:spChg>
        <pc:graphicFrameChg chg="add del mod">
          <ac:chgData name="Stefan Ulfarsson" userId="db9ec62256ed01d3" providerId="LiveId" clId="{59BA6322-CBF4-4439-BF2D-429079660B9C}" dt="2022-10-22T21:17:43.678" v="1498"/>
          <ac:graphicFrameMkLst>
            <pc:docMk/>
            <pc:sldMk cId="3753418929" sldId="266"/>
            <ac:graphicFrameMk id="3" creationId="{4CDC3A77-3F98-921A-5F9F-57F93D488DDF}"/>
          </ac:graphicFrameMkLst>
        </pc:graphicFrameChg>
        <pc:graphicFrameChg chg="add mod modGraphic">
          <ac:chgData name="Stefan Ulfarsson" userId="db9ec62256ed01d3" providerId="LiveId" clId="{59BA6322-CBF4-4439-BF2D-429079660B9C}" dt="2022-10-22T21:17:56.657" v="1502" actId="26606"/>
          <ac:graphicFrameMkLst>
            <pc:docMk/>
            <pc:sldMk cId="3753418929" sldId="266"/>
            <ac:graphicFrameMk id="5" creationId="{426F32D8-2CDC-873F-2891-B7A5633A36B2}"/>
          </ac:graphicFrameMkLst>
        </pc:graphicFrameChg>
        <pc:graphicFrameChg chg="del mod">
          <ac:chgData name="Stefan Ulfarsson" userId="db9ec62256ed01d3" providerId="LiveId" clId="{59BA6322-CBF4-4439-BF2D-429079660B9C}" dt="2022-10-22T21:17:52.164" v="1500" actId="478"/>
          <ac:graphicFrameMkLst>
            <pc:docMk/>
            <pc:sldMk cId="3753418929" sldId="266"/>
            <ac:graphicFrameMk id="18" creationId="{6D80371E-16CC-EA7B-9744-6D226CC0E087}"/>
          </ac:graphicFrameMkLst>
        </pc:graphicFrameChg>
      </pc:sldChg>
      <pc:sldChg chg="addSp delSp modSp new mod ord modClrScheme chgLayout">
        <pc:chgData name="Stefan Ulfarsson" userId="db9ec62256ed01d3" providerId="LiveId" clId="{59BA6322-CBF4-4439-BF2D-429079660B9C}" dt="2022-10-22T21:20:41.652" v="1521" actId="1076"/>
        <pc:sldMkLst>
          <pc:docMk/>
          <pc:sldMk cId="1845112413" sldId="267"/>
        </pc:sldMkLst>
        <pc:spChg chg="del">
          <ac:chgData name="Stefan Ulfarsson" userId="db9ec62256ed01d3" providerId="LiveId" clId="{59BA6322-CBF4-4439-BF2D-429079660B9C}" dt="2022-10-22T21:19:14.463" v="1506" actId="700"/>
          <ac:spMkLst>
            <pc:docMk/>
            <pc:sldMk cId="1845112413" sldId="267"/>
            <ac:spMk id="2" creationId="{E4E4B5F7-AFEE-445F-E092-0D508C53DFA1}"/>
          </ac:spMkLst>
        </pc:spChg>
        <pc:spChg chg="del">
          <ac:chgData name="Stefan Ulfarsson" userId="db9ec62256ed01d3" providerId="LiveId" clId="{59BA6322-CBF4-4439-BF2D-429079660B9C}" dt="2022-10-22T21:19:14.463" v="1506" actId="700"/>
          <ac:spMkLst>
            <pc:docMk/>
            <pc:sldMk cId="1845112413" sldId="267"/>
            <ac:spMk id="3" creationId="{F1F8DACD-4DB6-0FBC-32C8-607809F9AC87}"/>
          </ac:spMkLst>
        </pc:spChg>
        <pc:spChg chg="mod ord">
          <ac:chgData name="Stefan Ulfarsson" userId="db9ec62256ed01d3" providerId="LiveId" clId="{59BA6322-CBF4-4439-BF2D-429079660B9C}" dt="2022-10-22T21:19:34.070" v="1507" actId="700"/>
          <ac:spMkLst>
            <pc:docMk/>
            <pc:sldMk cId="1845112413" sldId="267"/>
            <ac:spMk id="4" creationId="{C91BBA04-E1EE-4268-33E9-04925AA656DC}"/>
          </ac:spMkLst>
        </pc:spChg>
        <pc:spChg chg="add del mod ord">
          <ac:chgData name="Stefan Ulfarsson" userId="db9ec62256ed01d3" providerId="LiveId" clId="{59BA6322-CBF4-4439-BF2D-429079660B9C}" dt="2022-10-22T21:19:34.070" v="1507" actId="700"/>
          <ac:spMkLst>
            <pc:docMk/>
            <pc:sldMk cId="1845112413" sldId="267"/>
            <ac:spMk id="5" creationId="{67E80724-71CE-6546-DE58-0F4F22901860}"/>
          </ac:spMkLst>
        </pc:spChg>
        <pc:spChg chg="add del mod ord">
          <ac:chgData name="Stefan Ulfarsson" userId="db9ec62256ed01d3" providerId="LiveId" clId="{59BA6322-CBF4-4439-BF2D-429079660B9C}" dt="2022-10-22T21:19:34.070" v="1507" actId="700"/>
          <ac:spMkLst>
            <pc:docMk/>
            <pc:sldMk cId="1845112413" sldId="267"/>
            <ac:spMk id="6" creationId="{DFB726AE-7420-46EE-0CBF-3CF64A38EED6}"/>
          </ac:spMkLst>
        </pc:spChg>
        <pc:spChg chg="add mod">
          <ac:chgData name="Stefan Ulfarsson" userId="db9ec62256ed01d3" providerId="LiveId" clId="{59BA6322-CBF4-4439-BF2D-429079660B9C}" dt="2022-10-22T21:20:41.652" v="1521" actId="1076"/>
          <ac:spMkLst>
            <pc:docMk/>
            <pc:sldMk cId="1845112413" sldId="267"/>
            <ac:spMk id="7" creationId="{40FB43B4-CF9D-B2E9-0B9A-242C014FDBB7}"/>
          </ac:spMkLst>
        </pc:spChg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402794510" sldId="270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0" sldId="273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0" sldId="274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3463921046" sldId="280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3881033327" sldId="281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1676595625" sldId="282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2154728601" sldId="285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1341260579" sldId="288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432005848" sldId="297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3990154618" sldId="298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428789545" sldId="299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0" sldId="301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3091258896" sldId="302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2555871163" sldId="303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4011416530" sldId="304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1232641205" sldId="305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824361924" sldId="306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1149869708" sldId="307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0" sldId="308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0" sldId="309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0" sldId="310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0" sldId="311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0" sldId="312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3011453131" sldId="313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1665528008" sldId="314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3980278115" sldId="315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2181449363" sldId="316"/>
        </pc:sldMkLst>
      </pc:sldChg>
      <pc:sldChg chg="del">
        <pc:chgData name="Stefan Ulfarsson" userId="db9ec62256ed01d3" providerId="LiveId" clId="{59BA6322-CBF4-4439-BF2D-429079660B9C}" dt="2022-10-22T18:29:30.588" v="0" actId="2696"/>
        <pc:sldMkLst>
          <pc:docMk/>
          <pc:sldMk cId="1250340256" sldId="317"/>
        </pc:sldMkLst>
      </pc:sldChg>
      <pc:sldChg chg="del">
        <pc:chgData name="Stefan Ulfarsson" userId="db9ec62256ed01d3" providerId="LiveId" clId="{59BA6322-CBF4-4439-BF2D-429079660B9C}" dt="2022-10-22T18:29:38.686" v="1" actId="2696"/>
        <pc:sldMkLst>
          <pc:docMk/>
          <pc:sldMk cId="659684433" sldId="31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C56BD46-0EBC-4CFE-A9A8-AA54D7193D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34F4D5D-26CE-42AE-A047-77B1223075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8D5B7A79-208F-4D12-8FAF-30C8C9DCCD4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3E27BD19-D0F0-4BDF-B39B-44C4DD02AC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991534-67C3-4DBF-9A97-135FE787C894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06AB65D-0D74-43F5-8FF7-041D971136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B82E625-1CAF-4F3B-A786-A0F2875544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20BB3F0-AA76-4BAA-9524-1C0081FEFB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30208AC6-E854-4C7E-A021-79F5AAF9DF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0D3C3B5E-540F-4A25-90B5-BCB541CA7E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32F0DA1D-3DC1-451B-87CA-B648DB2355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6ADCF6-3B5D-4793-AC18-195132110C2E}" type="slidenum">
              <a:rPr lang="en-GB" altLang="is-IS"/>
              <a:pPr/>
              <a:t>‹#›</a:t>
            </a:fld>
            <a:endParaRPr lang="en-GB" alt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1355BD-33C0-4A3E-97EE-27E630AD3C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C407C5-B409-4216-B0CC-049C6EA554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1D294C-4407-4235-A7BC-F8C060BD9E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09C842-8B9D-4263-9541-2D513B1D658F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381552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56C414-0158-4745-8AAD-2ED5543A68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F60C9A-5B09-4495-9425-9236F50114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08AFF4-3D72-4A47-9988-2AC34CEBB8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522F9-E763-4A28-8CF7-960B80CC1BAC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87497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BBC1ED-52BA-489D-9E41-432166436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B6B8C5-3246-4CA2-B056-513D7DDE83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B9F5AD-E2D7-4639-8BD3-555D004147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6A870A-A2D4-4AB0-B7CE-E222F461DB38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3093572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6873CE-AA20-4485-81A6-38ED74F91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9C0502-0B0D-4467-95FC-6E573A91B6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3DF5D-553F-4A44-A24B-811198903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1F1273-7577-4925-B3CC-E5DE3D480F91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074244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92BE9D-A1C8-4C5B-9FC5-12CDEC84C3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BED1D9-8600-40E7-8C1C-EC79A4510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91266A-F7C5-4270-A1BC-A9AC93975C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C5E3A-DDB6-4A5A-A7BC-4A940E985326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225215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B1143E-BCA0-4039-9890-D68543093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8A69AD-5292-40CC-8DA0-F1D3FDDFE6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1EFCBA-5C31-4D78-B0D9-AA3E1C35CA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4504D5-7B30-4DEC-B2F5-616EC028DAED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51700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914AC1-D4E3-4F48-9623-754CAEA0C5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407A33-0250-4142-8292-1D489EC160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7E5775-E588-4BA0-AF83-6E10AA671F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59E6CA-C7F7-4B31-ACB4-28D697D7F265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9935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1B6C30-92B8-40DD-8D71-133FEC23E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CA7B9D-8F67-489A-A0BC-A1ED2E45D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227649-354B-41F7-8E99-728DF75C7A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7053D-1F68-4CE6-884C-91730A7DB5D6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328057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B3A71A-D3D0-4A66-BE49-F839D1849C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314F3C-053D-4F57-92E7-6C167652AE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5F6552-FC22-46BA-8CE5-20ADC250EA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2A1D4-59F0-421F-BBC4-B8DC04C76ECC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319572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04F229-D133-4B59-9B12-30183117BA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94E5C9-F211-48AD-B571-FE68014CC4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B7B5A70-E7A3-478B-95B3-D52692754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C7D44-616B-43BC-AA31-B59A484B636F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60892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868BC3-E422-47BA-ACAF-D1BE5318B7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0F3434-2DCF-4CAA-9A4B-5400608057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41A0F5-64E1-4C8A-9F30-B475FE736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DF150-046F-46A0-9766-CB1829948682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3914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9DFC0B-A661-42F0-9DCA-2147D407EB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71369E-9933-46DF-86D5-651597AA1B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5F69F6-0410-4EF1-9D69-8492E7A70E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A523E-6740-4C7C-B909-0EDB54451C30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281405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s-I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9C1A8C-1554-41BA-9E80-E68CC44B59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DF3A06-EEED-4439-B682-10039E60C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C0D27F-B752-49DF-8CFD-328CC13B4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61B28-E80C-429D-A196-D874C1BFE616}" type="slidenum">
              <a:rPr lang="en-GB" altLang="is-IS"/>
              <a:pPr/>
              <a:t>‹#›</a:t>
            </a:fld>
            <a:endParaRPr lang="en-GB" altLang="is-IS"/>
          </a:p>
        </p:txBody>
      </p:sp>
    </p:spTree>
    <p:extLst>
      <p:ext uri="{BB962C8B-B14F-4D97-AF65-F5344CB8AC3E}">
        <p14:creationId xmlns:p14="http://schemas.microsoft.com/office/powerpoint/2010/main" val="176924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DE8D63-B5B6-45A7-811B-AE0CCF278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s-I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D306586-DF2C-4174-925C-F5FCE0951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s-IS"/>
              <a:t>Click to edit Master text styles</a:t>
            </a:r>
          </a:p>
          <a:p>
            <a:pPr lvl="1"/>
            <a:r>
              <a:rPr lang="en-GB" altLang="is-IS"/>
              <a:t>Second level</a:t>
            </a:r>
          </a:p>
          <a:p>
            <a:pPr lvl="2"/>
            <a:r>
              <a:rPr lang="en-GB" altLang="is-IS"/>
              <a:t>Third level</a:t>
            </a:r>
          </a:p>
          <a:p>
            <a:pPr lvl="3"/>
            <a:r>
              <a:rPr lang="en-GB" altLang="is-IS"/>
              <a:t>Fourth level</a:t>
            </a:r>
          </a:p>
          <a:p>
            <a:pPr lvl="4"/>
            <a:r>
              <a:rPr lang="en-GB" altLang="is-I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16F61C9-17A2-4A73-9D8F-58192BCE4D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7A5AFEF-3ADB-4FB5-B8D5-487DEB1D5F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A8C192-3FA6-41EB-AAB6-AF0AEC7895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3F1A98-BFBE-49E2-BDD5-0A9C5973C4E1}" type="slidenum">
              <a:rPr lang="en-GB" altLang="is-IS"/>
              <a:pPr/>
              <a:t>‹#›</a:t>
            </a:fld>
            <a:endParaRPr lang="en-GB" altLang="is-IS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C01073FB-2D73-48D4-8073-C692FEEE13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15240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199FC98D-57C0-47D7-89A9-A75CB1847E7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84" y="-16451"/>
            <a:ext cx="1794365" cy="10467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0BAC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7E200-565A-D450-348E-7E96B72A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053D-1F68-4CE6-884C-91730A7DB5D6}" type="slidenum">
              <a:rPr lang="en-GB" altLang="is-IS" smtClean="0"/>
              <a:pPr/>
              <a:t>1</a:t>
            </a:fld>
            <a:endParaRPr lang="en-GB" altLang="is-I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614C6D-9B62-1743-D55F-7DF1196EB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152400"/>
            <a:ext cx="4752527" cy="664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61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7E200-565A-D450-348E-7E96B72A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7053D-1F68-4CE6-884C-91730A7DB5D6}" type="slidenum">
              <a:rPr lang="en-GB" altLang="is-IS" smtClean="0"/>
              <a:pPr/>
              <a:t>2</a:t>
            </a:fld>
            <a:endParaRPr lang="en-GB" altLang="is-I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FF7218-6419-9CF7-8615-7D57BF291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60230"/>
            <a:ext cx="4896544" cy="673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697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4F4EF246DA14E9D55296DCA51F866" ma:contentTypeVersion="9" ma:contentTypeDescription="Create a new document." ma:contentTypeScope="" ma:versionID="234688f92b63d6f88c6faccbd4141dcf">
  <xsd:schema xmlns:xsd="http://www.w3.org/2001/XMLSchema" xmlns:xs="http://www.w3.org/2001/XMLSchema" xmlns:p="http://schemas.microsoft.com/office/2006/metadata/properties" xmlns:ns3="b28f94ef-0245-4e97-b1ab-d31247269aa3" xmlns:ns4="53b49e74-2ccf-436e-b13e-f96f4f5c3e9c" targetNamespace="http://schemas.microsoft.com/office/2006/metadata/properties" ma:root="true" ma:fieldsID="37aa96e16ef6c24fbf7221823757571f" ns3:_="" ns4:_="">
    <xsd:import namespace="b28f94ef-0245-4e97-b1ab-d31247269aa3"/>
    <xsd:import namespace="53b49e74-2ccf-436e-b13e-f96f4f5c3e9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f94ef-0245-4e97-b1ab-d31247269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b49e74-2ccf-436e-b13e-f96f4f5c3e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11AE7A-E3F4-4A24-B15C-9BEBC856E1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4E972D-E040-4FA6-B366-9BD19F4BD8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f94ef-0245-4e97-b1ab-d31247269aa3"/>
    <ds:schemaRef ds:uri="53b49e74-2ccf-436e-b13e-f96f4f5c3e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23667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Default Design</vt:lpstr>
      <vt:lpstr>PowerPoint Presentation</vt:lpstr>
      <vt:lpstr>PowerPoint Presentation</vt:lpstr>
    </vt:vector>
  </TitlesOfParts>
  <Company>Fiskistofa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Bases</dc:title>
  <dc:creator>Þór Ásgeirsson</dc:creator>
  <cp:lastModifiedBy>Stefán Úlfarsson - HAFRO</cp:lastModifiedBy>
  <cp:revision>138</cp:revision>
  <cp:lastPrinted>2002-08-25T16:36:28Z</cp:lastPrinted>
  <dcterms:created xsi:type="dcterms:W3CDTF">2002-08-25T12:44:49Z</dcterms:created>
  <dcterms:modified xsi:type="dcterms:W3CDTF">2022-11-23T16:51:52Z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0x0101009AB4F4EF246DA14E9D55296DCA51F866</vt:lpwstr>
  </property>
</Properties>
</file>