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0" r:id="rId2"/>
    <p:sldId id="263" r:id="rId3"/>
    <p:sldId id="262" r:id="rId4"/>
    <p:sldId id="261" r:id="rId5"/>
    <p:sldId id="256" r:id="rId6"/>
    <p:sldId id="264" r:id="rId7"/>
    <p:sldId id="258" r:id="rId8"/>
    <p:sldId id="259" r:id="rId9"/>
    <p:sldId id="257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467" autoAdjust="0"/>
  </p:normalViewPr>
  <p:slideViewPr>
    <p:cSldViewPr snapToGrid="0">
      <p:cViewPr varScale="1">
        <p:scale>
          <a:sx n="51" d="100"/>
          <a:sy n="51" d="100"/>
        </p:scale>
        <p:origin x="11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7D4F69-4F92-4F1B-A1B1-5FFF783BA49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0BAE01-C6AF-4C56-8E52-E1596CCD0E03}">
      <dgm:prSet/>
      <dgm:spPr/>
      <dgm:t>
        <a:bodyPr/>
        <a:lstStyle/>
        <a:p>
          <a:r>
            <a:rPr lang="en-US" b="1"/>
            <a:t>Smoking</a:t>
          </a:r>
          <a:r>
            <a:rPr lang="en-US"/>
            <a:t> is forbidden inside</a:t>
          </a:r>
        </a:p>
      </dgm:t>
    </dgm:pt>
    <dgm:pt modelId="{180FF618-F068-4037-B704-DE827137231A}" type="parTrans" cxnId="{C6530FC3-78C2-4EA7-AB59-A0EE4F0F10A0}">
      <dgm:prSet/>
      <dgm:spPr/>
      <dgm:t>
        <a:bodyPr/>
        <a:lstStyle/>
        <a:p>
          <a:endParaRPr lang="en-US"/>
        </a:p>
      </dgm:t>
    </dgm:pt>
    <dgm:pt modelId="{45CE6F98-5F1E-49B0-9FF1-14E6828995E4}" type="sibTrans" cxnId="{C6530FC3-78C2-4EA7-AB59-A0EE4F0F10A0}">
      <dgm:prSet/>
      <dgm:spPr/>
      <dgm:t>
        <a:bodyPr/>
        <a:lstStyle/>
        <a:p>
          <a:endParaRPr lang="en-US"/>
        </a:p>
      </dgm:t>
    </dgm:pt>
    <dgm:pt modelId="{0A37CA00-57E4-4455-B776-CFF55C2D43AC}">
      <dgm:prSet/>
      <dgm:spPr/>
      <dgm:t>
        <a:bodyPr/>
        <a:lstStyle/>
        <a:p>
          <a:r>
            <a:rPr lang="en-US" b="1"/>
            <a:t>Shoes</a:t>
          </a:r>
          <a:r>
            <a:rPr lang="en-US"/>
            <a:t> should be taken off before entering</a:t>
          </a:r>
        </a:p>
      </dgm:t>
    </dgm:pt>
    <dgm:pt modelId="{42E426F0-1E7A-4414-A86D-842A96A5E382}" type="parTrans" cxnId="{AD299F55-00D6-4011-ACC6-F0984DDA4A6A}">
      <dgm:prSet/>
      <dgm:spPr/>
      <dgm:t>
        <a:bodyPr/>
        <a:lstStyle/>
        <a:p>
          <a:endParaRPr lang="en-US"/>
        </a:p>
      </dgm:t>
    </dgm:pt>
    <dgm:pt modelId="{EE5FBAE7-B585-4A18-AC95-9D60D2DEF37C}" type="sibTrans" cxnId="{AD299F55-00D6-4011-ACC6-F0984DDA4A6A}">
      <dgm:prSet/>
      <dgm:spPr/>
      <dgm:t>
        <a:bodyPr/>
        <a:lstStyle/>
        <a:p>
          <a:endParaRPr lang="en-US"/>
        </a:p>
      </dgm:t>
    </dgm:pt>
    <dgm:pt modelId="{34CC4EB6-6D4E-4FFB-936C-3D7329F956D3}">
      <dgm:prSet/>
      <dgm:spPr/>
      <dgm:t>
        <a:bodyPr/>
        <a:lstStyle/>
        <a:p>
          <a:r>
            <a:rPr lang="en-US" dirty="0"/>
            <a:t>Code for the </a:t>
          </a:r>
          <a:r>
            <a:rPr lang="en-US" b="1" dirty="0"/>
            <a:t>front door</a:t>
          </a:r>
          <a:r>
            <a:rPr lang="en-US" dirty="0"/>
            <a:t> is </a:t>
          </a:r>
          <a:r>
            <a:rPr lang="en-US" b="1" u="sng" dirty="0"/>
            <a:t>8747</a:t>
          </a:r>
        </a:p>
      </dgm:t>
    </dgm:pt>
    <dgm:pt modelId="{5FF3A550-3CA6-48C5-A99E-F6859479C134}" type="parTrans" cxnId="{DF44F88F-B137-4046-9B5A-89294468FFF3}">
      <dgm:prSet/>
      <dgm:spPr/>
      <dgm:t>
        <a:bodyPr/>
        <a:lstStyle/>
        <a:p>
          <a:endParaRPr lang="en-US"/>
        </a:p>
      </dgm:t>
    </dgm:pt>
    <dgm:pt modelId="{6817C71A-0FDD-4203-85F0-170F76307A01}" type="sibTrans" cxnId="{DF44F88F-B137-4046-9B5A-89294468FFF3}">
      <dgm:prSet/>
      <dgm:spPr/>
      <dgm:t>
        <a:bodyPr/>
        <a:lstStyle/>
        <a:p>
          <a:endParaRPr lang="en-US"/>
        </a:p>
      </dgm:t>
    </dgm:pt>
    <dgm:pt modelId="{DA945321-4E7B-411D-90BB-B757D8A3EA71}">
      <dgm:prSet/>
      <dgm:spPr/>
      <dgm:t>
        <a:bodyPr/>
        <a:lstStyle/>
        <a:p>
          <a:r>
            <a:rPr lang="en-US" b="1"/>
            <a:t>Kitchen</a:t>
          </a:r>
          <a:endParaRPr lang="en-US"/>
        </a:p>
      </dgm:t>
    </dgm:pt>
    <dgm:pt modelId="{BEA2353C-BA42-41CA-9C51-1EEF7CE17492}" type="parTrans" cxnId="{FA930D1B-6EFA-44F1-8A48-D6F95C582CD8}">
      <dgm:prSet/>
      <dgm:spPr/>
      <dgm:t>
        <a:bodyPr/>
        <a:lstStyle/>
        <a:p>
          <a:endParaRPr lang="en-US"/>
        </a:p>
      </dgm:t>
    </dgm:pt>
    <dgm:pt modelId="{A33ADF21-7CD1-4557-BCAC-0F261FED7635}" type="sibTrans" cxnId="{FA930D1B-6EFA-44F1-8A48-D6F95C582CD8}">
      <dgm:prSet/>
      <dgm:spPr/>
      <dgm:t>
        <a:bodyPr/>
        <a:lstStyle/>
        <a:p>
          <a:endParaRPr lang="en-US"/>
        </a:p>
      </dgm:t>
    </dgm:pt>
    <dgm:pt modelId="{A7E1549F-D497-46CB-9546-67E870B09A30}">
      <dgm:prSet/>
      <dgm:spPr/>
      <dgm:t>
        <a:bodyPr/>
        <a:lstStyle/>
        <a:p>
          <a:r>
            <a:rPr lang="en-US" baseline="0"/>
            <a:t>Open from 06:00 – 22:00</a:t>
          </a:r>
          <a:endParaRPr lang="en-US"/>
        </a:p>
      </dgm:t>
    </dgm:pt>
    <dgm:pt modelId="{2B97E84E-B1F3-4095-BB5A-28C9F1E605AE}" type="parTrans" cxnId="{B832005E-BB91-47FC-8615-13C43F9F5A8C}">
      <dgm:prSet/>
      <dgm:spPr/>
      <dgm:t>
        <a:bodyPr/>
        <a:lstStyle/>
        <a:p>
          <a:endParaRPr lang="en-US"/>
        </a:p>
      </dgm:t>
    </dgm:pt>
    <dgm:pt modelId="{A93DC6D8-0DAE-41E7-A22E-FF2290FFA5F8}" type="sibTrans" cxnId="{B832005E-BB91-47FC-8615-13C43F9F5A8C}">
      <dgm:prSet/>
      <dgm:spPr/>
      <dgm:t>
        <a:bodyPr/>
        <a:lstStyle/>
        <a:p>
          <a:endParaRPr lang="en-US"/>
        </a:p>
      </dgm:t>
    </dgm:pt>
    <dgm:pt modelId="{6C30F473-B64A-40E7-91B9-315591B79660}">
      <dgm:prSet/>
      <dgm:spPr/>
      <dgm:t>
        <a:bodyPr/>
        <a:lstStyle/>
        <a:p>
          <a:r>
            <a:rPr lang="en-US" baseline="0"/>
            <a:t>Always use heating plates under everything that is warm / hot</a:t>
          </a:r>
          <a:endParaRPr lang="en-US"/>
        </a:p>
      </dgm:t>
    </dgm:pt>
    <dgm:pt modelId="{D7587CBD-873D-46C0-B67B-D9DD1D97F1BE}" type="parTrans" cxnId="{ED3A9D81-ECE3-47F8-AD57-FE1C6749ED72}">
      <dgm:prSet/>
      <dgm:spPr/>
      <dgm:t>
        <a:bodyPr/>
        <a:lstStyle/>
        <a:p>
          <a:endParaRPr lang="en-US"/>
        </a:p>
      </dgm:t>
    </dgm:pt>
    <dgm:pt modelId="{1FD23761-65B7-473F-9E85-38CCA490DBA6}" type="sibTrans" cxnId="{ED3A9D81-ECE3-47F8-AD57-FE1C6749ED72}">
      <dgm:prSet/>
      <dgm:spPr/>
      <dgm:t>
        <a:bodyPr/>
        <a:lstStyle/>
        <a:p>
          <a:endParaRPr lang="en-US"/>
        </a:p>
      </dgm:t>
    </dgm:pt>
    <dgm:pt modelId="{11E82F60-5029-4389-A5BB-7754C656BD58}">
      <dgm:prSet/>
      <dgm:spPr/>
      <dgm:t>
        <a:bodyPr/>
        <a:lstStyle/>
        <a:p>
          <a:r>
            <a:rPr lang="en-US" baseline="0"/>
            <a:t>Dry up all water that comes while washing up dishes/pots etc.</a:t>
          </a:r>
          <a:endParaRPr lang="en-US"/>
        </a:p>
      </dgm:t>
    </dgm:pt>
    <dgm:pt modelId="{699595F9-E0F1-4FE1-8D0B-E6705078B04F}" type="parTrans" cxnId="{D145D89B-1C0D-4789-A4E1-1D827158CCAC}">
      <dgm:prSet/>
      <dgm:spPr/>
      <dgm:t>
        <a:bodyPr/>
        <a:lstStyle/>
        <a:p>
          <a:endParaRPr lang="en-US"/>
        </a:p>
      </dgm:t>
    </dgm:pt>
    <dgm:pt modelId="{AB704761-7A44-4296-8C21-EFDF51311F72}" type="sibTrans" cxnId="{D145D89B-1C0D-4789-A4E1-1D827158CCAC}">
      <dgm:prSet/>
      <dgm:spPr/>
      <dgm:t>
        <a:bodyPr/>
        <a:lstStyle/>
        <a:p>
          <a:endParaRPr lang="en-US"/>
        </a:p>
      </dgm:t>
    </dgm:pt>
    <dgm:pt modelId="{940DCA8F-DED5-436D-8E04-B6EBB8EEE9CA}">
      <dgm:prSet/>
      <dgm:spPr/>
      <dgm:t>
        <a:bodyPr/>
        <a:lstStyle/>
        <a:p>
          <a:r>
            <a:rPr lang="en-US" baseline="0"/>
            <a:t>Put everything back to its rightful place after cooking / eating</a:t>
          </a:r>
          <a:endParaRPr lang="en-US"/>
        </a:p>
      </dgm:t>
    </dgm:pt>
    <dgm:pt modelId="{37FE85C0-4343-4EA1-A18C-BF9779EAA18A}" type="parTrans" cxnId="{D68CC8A4-51FD-4272-BCBE-F3A5A6385AF6}">
      <dgm:prSet/>
      <dgm:spPr/>
      <dgm:t>
        <a:bodyPr/>
        <a:lstStyle/>
        <a:p>
          <a:endParaRPr lang="en-US"/>
        </a:p>
      </dgm:t>
    </dgm:pt>
    <dgm:pt modelId="{D315910B-FD35-44CD-A556-282E07E0C6AB}" type="sibTrans" cxnId="{D68CC8A4-51FD-4272-BCBE-F3A5A6385AF6}">
      <dgm:prSet/>
      <dgm:spPr/>
      <dgm:t>
        <a:bodyPr/>
        <a:lstStyle/>
        <a:p>
          <a:endParaRPr lang="en-US"/>
        </a:p>
      </dgm:t>
    </dgm:pt>
    <dgm:pt modelId="{92103AB8-483D-465F-A01B-DFB5F8005ECB}">
      <dgm:prSet/>
      <dgm:spPr/>
      <dgm:t>
        <a:bodyPr/>
        <a:lstStyle/>
        <a:p>
          <a:r>
            <a:rPr lang="en-US" baseline="0"/>
            <a:t>Fire alarm system – if there is a lot of cooking, remind to open the windows so the system won’t go off and Securitas does not have to get a call out</a:t>
          </a:r>
          <a:endParaRPr lang="en-US"/>
        </a:p>
      </dgm:t>
    </dgm:pt>
    <dgm:pt modelId="{6DB6F187-3E47-4AF1-8F40-BD9F0B1B0ACD}" type="parTrans" cxnId="{8A982932-FD7A-46AD-9115-0311565B48B6}">
      <dgm:prSet/>
      <dgm:spPr/>
      <dgm:t>
        <a:bodyPr/>
        <a:lstStyle/>
        <a:p>
          <a:endParaRPr lang="en-US"/>
        </a:p>
      </dgm:t>
    </dgm:pt>
    <dgm:pt modelId="{EC228C41-D825-4BBD-8E00-6E941044C4A4}" type="sibTrans" cxnId="{8A982932-FD7A-46AD-9115-0311565B48B6}">
      <dgm:prSet/>
      <dgm:spPr/>
      <dgm:t>
        <a:bodyPr/>
        <a:lstStyle/>
        <a:p>
          <a:endParaRPr lang="en-US"/>
        </a:p>
      </dgm:t>
    </dgm:pt>
    <dgm:pt modelId="{10D8BDED-8163-44CF-A0E4-FA75C19DA760}">
      <dgm:prSet/>
      <dgm:spPr/>
      <dgm:t>
        <a:bodyPr/>
        <a:lstStyle/>
        <a:p>
          <a:r>
            <a:rPr lang="en-US" baseline="0"/>
            <a:t>Remember always have the front doors closed and locked</a:t>
          </a:r>
          <a:endParaRPr lang="en-US"/>
        </a:p>
      </dgm:t>
    </dgm:pt>
    <dgm:pt modelId="{A09F6C71-A974-4315-A7BD-6155F7865CBE}" type="parTrans" cxnId="{E76305C8-9C53-4720-955E-E2DE6817017B}">
      <dgm:prSet/>
      <dgm:spPr/>
      <dgm:t>
        <a:bodyPr/>
        <a:lstStyle/>
        <a:p>
          <a:endParaRPr lang="en-US"/>
        </a:p>
      </dgm:t>
    </dgm:pt>
    <dgm:pt modelId="{4FCE134B-FCF9-4646-9E86-92F4C5B1FE65}" type="sibTrans" cxnId="{E76305C8-9C53-4720-955E-E2DE6817017B}">
      <dgm:prSet/>
      <dgm:spPr/>
      <dgm:t>
        <a:bodyPr/>
        <a:lstStyle/>
        <a:p>
          <a:endParaRPr lang="en-US"/>
        </a:p>
      </dgm:t>
    </dgm:pt>
    <dgm:pt modelId="{106A6F02-DA38-4B97-A7A9-491CBFC9B403}">
      <dgm:prSet/>
      <dgm:spPr/>
      <dgm:t>
        <a:bodyPr/>
        <a:lstStyle/>
        <a:p>
          <a:r>
            <a:rPr lang="en-US" baseline="0"/>
            <a:t>When gone out during the day turn the lights off </a:t>
          </a:r>
          <a:endParaRPr lang="en-US"/>
        </a:p>
      </dgm:t>
    </dgm:pt>
    <dgm:pt modelId="{BCBCB5FC-5220-4D96-AAFD-46FFE1569843}" type="parTrans" cxnId="{790DE793-494D-4531-9EBC-CCF19F43FC39}">
      <dgm:prSet/>
      <dgm:spPr/>
      <dgm:t>
        <a:bodyPr/>
        <a:lstStyle/>
        <a:p>
          <a:endParaRPr lang="en-US"/>
        </a:p>
      </dgm:t>
    </dgm:pt>
    <dgm:pt modelId="{DC3BDE0E-75D2-433C-96A9-BC9A3BCB8B96}" type="sibTrans" cxnId="{790DE793-494D-4531-9EBC-CCF19F43FC39}">
      <dgm:prSet/>
      <dgm:spPr/>
      <dgm:t>
        <a:bodyPr/>
        <a:lstStyle/>
        <a:p>
          <a:endParaRPr lang="en-US"/>
        </a:p>
      </dgm:t>
    </dgm:pt>
    <dgm:pt modelId="{8A0B22DA-4995-42D7-966B-317070CB586A}">
      <dgm:prSet/>
      <dgm:spPr/>
      <dgm:t>
        <a:bodyPr/>
        <a:lstStyle/>
        <a:p>
          <a:r>
            <a:rPr lang="en-US" baseline="0"/>
            <a:t>Toaster</a:t>
          </a:r>
          <a:endParaRPr lang="en-US"/>
        </a:p>
      </dgm:t>
    </dgm:pt>
    <dgm:pt modelId="{06F24542-CA68-4F33-BB6C-1DBB8E70A363}" type="parTrans" cxnId="{D785E372-1089-4A90-A269-542E67AF8E5D}">
      <dgm:prSet/>
      <dgm:spPr/>
      <dgm:t>
        <a:bodyPr/>
        <a:lstStyle/>
        <a:p>
          <a:endParaRPr lang="en-US"/>
        </a:p>
      </dgm:t>
    </dgm:pt>
    <dgm:pt modelId="{2DC0D08B-A8F6-4E1F-A55A-1C00FA255E88}" type="sibTrans" cxnId="{D785E372-1089-4A90-A269-542E67AF8E5D}">
      <dgm:prSet/>
      <dgm:spPr/>
      <dgm:t>
        <a:bodyPr/>
        <a:lstStyle/>
        <a:p>
          <a:endParaRPr lang="en-US"/>
        </a:p>
      </dgm:t>
    </dgm:pt>
    <dgm:pt modelId="{CB3F5632-9A85-4861-811E-BC83C811304F}" type="pres">
      <dgm:prSet presAssocID="{C37D4F69-4F92-4F1B-A1B1-5FFF783BA49C}" presName="linear" presStyleCnt="0">
        <dgm:presLayoutVars>
          <dgm:dir/>
          <dgm:animLvl val="lvl"/>
          <dgm:resizeHandles val="exact"/>
        </dgm:presLayoutVars>
      </dgm:prSet>
      <dgm:spPr/>
    </dgm:pt>
    <dgm:pt modelId="{826DBC3F-446D-4F39-A373-68B2CA8DA689}" type="pres">
      <dgm:prSet presAssocID="{700BAE01-C6AF-4C56-8E52-E1596CCD0E03}" presName="parentLin" presStyleCnt="0"/>
      <dgm:spPr/>
    </dgm:pt>
    <dgm:pt modelId="{2CC795F2-D72A-4470-AB8D-D0D6AD6828EE}" type="pres">
      <dgm:prSet presAssocID="{700BAE01-C6AF-4C56-8E52-E1596CCD0E03}" presName="parentLeftMargin" presStyleLbl="node1" presStyleIdx="0" presStyleCnt="4"/>
      <dgm:spPr/>
    </dgm:pt>
    <dgm:pt modelId="{9851DD9D-5791-4FC2-9B38-02A0BB49E65E}" type="pres">
      <dgm:prSet presAssocID="{700BAE01-C6AF-4C56-8E52-E1596CCD0E0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A965FF1-6D05-426B-8486-54E3FB5EB670}" type="pres">
      <dgm:prSet presAssocID="{700BAE01-C6AF-4C56-8E52-E1596CCD0E03}" presName="negativeSpace" presStyleCnt="0"/>
      <dgm:spPr/>
    </dgm:pt>
    <dgm:pt modelId="{F6CDEB91-07A6-47A6-9EBA-E982474619D8}" type="pres">
      <dgm:prSet presAssocID="{700BAE01-C6AF-4C56-8E52-E1596CCD0E03}" presName="childText" presStyleLbl="conFgAcc1" presStyleIdx="0" presStyleCnt="4">
        <dgm:presLayoutVars>
          <dgm:bulletEnabled val="1"/>
        </dgm:presLayoutVars>
      </dgm:prSet>
      <dgm:spPr/>
    </dgm:pt>
    <dgm:pt modelId="{4ECA58A8-AA4B-4847-9A81-2591FA4E4707}" type="pres">
      <dgm:prSet presAssocID="{45CE6F98-5F1E-49B0-9FF1-14E6828995E4}" presName="spaceBetweenRectangles" presStyleCnt="0"/>
      <dgm:spPr/>
    </dgm:pt>
    <dgm:pt modelId="{8AE10C44-0B68-4B25-9D9D-5A0CDA052419}" type="pres">
      <dgm:prSet presAssocID="{0A37CA00-57E4-4455-B776-CFF55C2D43AC}" presName="parentLin" presStyleCnt="0"/>
      <dgm:spPr/>
    </dgm:pt>
    <dgm:pt modelId="{DC7991D2-0480-431D-BEEC-EC7BA9B890BA}" type="pres">
      <dgm:prSet presAssocID="{0A37CA00-57E4-4455-B776-CFF55C2D43AC}" presName="parentLeftMargin" presStyleLbl="node1" presStyleIdx="0" presStyleCnt="4"/>
      <dgm:spPr/>
    </dgm:pt>
    <dgm:pt modelId="{468D2CC1-8303-4430-8E43-19F5736FBCDF}" type="pres">
      <dgm:prSet presAssocID="{0A37CA00-57E4-4455-B776-CFF55C2D43A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D167B6F-5067-44C3-9118-F75432D7F5AD}" type="pres">
      <dgm:prSet presAssocID="{0A37CA00-57E4-4455-B776-CFF55C2D43AC}" presName="negativeSpace" presStyleCnt="0"/>
      <dgm:spPr/>
    </dgm:pt>
    <dgm:pt modelId="{437AC2B0-81B7-4236-B02E-B1F136628A6C}" type="pres">
      <dgm:prSet presAssocID="{0A37CA00-57E4-4455-B776-CFF55C2D43AC}" presName="childText" presStyleLbl="conFgAcc1" presStyleIdx="1" presStyleCnt="4">
        <dgm:presLayoutVars>
          <dgm:bulletEnabled val="1"/>
        </dgm:presLayoutVars>
      </dgm:prSet>
      <dgm:spPr/>
    </dgm:pt>
    <dgm:pt modelId="{703941FF-E96E-41CD-8139-A0574DE165BA}" type="pres">
      <dgm:prSet presAssocID="{EE5FBAE7-B585-4A18-AC95-9D60D2DEF37C}" presName="spaceBetweenRectangles" presStyleCnt="0"/>
      <dgm:spPr/>
    </dgm:pt>
    <dgm:pt modelId="{683B8A0E-584A-41EB-8295-4A0B77387A93}" type="pres">
      <dgm:prSet presAssocID="{34CC4EB6-6D4E-4FFB-936C-3D7329F956D3}" presName="parentLin" presStyleCnt="0"/>
      <dgm:spPr/>
    </dgm:pt>
    <dgm:pt modelId="{C88C24A1-0FDF-4205-8986-1C5213B878C4}" type="pres">
      <dgm:prSet presAssocID="{34CC4EB6-6D4E-4FFB-936C-3D7329F956D3}" presName="parentLeftMargin" presStyleLbl="node1" presStyleIdx="1" presStyleCnt="4"/>
      <dgm:spPr/>
    </dgm:pt>
    <dgm:pt modelId="{4C9A3E2B-019A-4E10-826C-75D6B2CED156}" type="pres">
      <dgm:prSet presAssocID="{34CC4EB6-6D4E-4FFB-936C-3D7329F956D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D5C7026-E40B-4CDB-87A6-90A902FA7139}" type="pres">
      <dgm:prSet presAssocID="{34CC4EB6-6D4E-4FFB-936C-3D7329F956D3}" presName="negativeSpace" presStyleCnt="0"/>
      <dgm:spPr/>
    </dgm:pt>
    <dgm:pt modelId="{D9D6ADCB-AAE1-417F-8938-B079D53CD671}" type="pres">
      <dgm:prSet presAssocID="{34CC4EB6-6D4E-4FFB-936C-3D7329F956D3}" presName="childText" presStyleLbl="conFgAcc1" presStyleIdx="2" presStyleCnt="4">
        <dgm:presLayoutVars>
          <dgm:bulletEnabled val="1"/>
        </dgm:presLayoutVars>
      </dgm:prSet>
      <dgm:spPr/>
    </dgm:pt>
    <dgm:pt modelId="{E3D0AB05-1101-414D-B7D0-A665AAD2751E}" type="pres">
      <dgm:prSet presAssocID="{6817C71A-0FDD-4203-85F0-170F76307A01}" presName="spaceBetweenRectangles" presStyleCnt="0"/>
      <dgm:spPr/>
    </dgm:pt>
    <dgm:pt modelId="{D71C0803-323B-48D9-800E-0103E1E8F270}" type="pres">
      <dgm:prSet presAssocID="{DA945321-4E7B-411D-90BB-B757D8A3EA71}" presName="parentLin" presStyleCnt="0"/>
      <dgm:spPr/>
    </dgm:pt>
    <dgm:pt modelId="{68B809E0-442F-43F1-BA43-334D3ADE8C22}" type="pres">
      <dgm:prSet presAssocID="{DA945321-4E7B-411D-90BB-B757D8A3EA71}" presName="parentLeftMargin" presStyleLbl="node1" presStyleIdx="2" presStyleCnt="4"/>
      <dgm:spPr/>
    </dgm:pt>
    <dgm:pt modelId="{6940866D-B220-4037-AF39-2F9905DD2739}" type="pres">
      <dgm:prSet presAssocID="{DA945321-4E7B-411D-90BB-B757D8A3EA7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FF655E0-B22F-43DE-BE33-E56707853C97}" type="pres">
      <dgm:prSet presAssocID="{DA945321-4E7B-411D-90BB-B757D8A3EA71}" presName="negativeSpace" presStyleCnt="0"/>
      <dgm:spPr/>
    </dgm:pt>
    <dgm:pt modelId="{930AF03A-9089-427D-AA1E-39800DBF7953}" type="pres">
      <dgm:prSet presAssocID="{DA945321-4E7B-411D-90BB-B757D8A3EA7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9B3800D-EDBF-4E45-AB6B-8E826097E001}" type="presOf" srcId="{DA945321-4E7B-411D-90BB-B757D8A3EA71}" destId="{68B809E0-442F-43F1-BA43-334D3ADE8C22}" srcOrd="0" destOrd="0" presId="urn:microsoft.com/office/officeart/2005/8/layout/list1"/>
    <dgm:cxn modelId="{B4EF721A-159C-4543-8FA4-FF39C1BF298A}" type="presOf" srcId="{700BAE01-C6AF-4C56-8E52-E1596CCD0E03}" destId="{2CC795F2-D72A-4470-AB8D-D0D6AD6828EE}" srcOrd="0" destOrd="0" presId="urn:microsoft.com/office/officeart/2005/8/layout/list1"/>
    <dgm:cxn modelId="{FA930D1B-6EFA-44F1-8A48-D6F95C582CD8}" srcId="{C37D4F69-4F92-4F1B-A1B1-5FFF783BA49C}" destId="{DA945321-4E7B-411D-90BB-B757D8A3EA71}" srcOrd="3" destOrd="0" parTransId="{BEA2353C-BA42-41CA-9C51-1EEF7CE17492}" sibTransId="{A33ADF21-7CD1-4557-BCAC-0F261FED7635}"/>
    <dgm:cxn modelId="{EAD4111F-75D7-40CE-AA71-E8ECAAE44441}" type="presOf" srcId="{92103AB8-483D-465F-A01B-DFB5F8005ECB}" destId="{930AF03A-9089-427D-AA1E-39800DBF7953}" srcOrd="0" destOrd="4" presId="urn:microsoft.com/office/officeart/2005/8/layout/list1"/>
    <dgm:cxn modelId="{B6E5A725-674E-4D21-8B54-2D875275DBD6}" type="presOf" srcId="{106A6F02-DA38-4B97-A7A9-491CBFC9B403}" destId="{930AF03A-9089-427D-AA1E-39800DBF7953}" srcOrd="0" destOrd="6" presId="urn:microsoft.com/office/officeart/2005/8/layout/list1"/>
    <dgm:cxn modelId="{8A982932-FD7A-46AD-9115-0311565B48B6}" srcId="{DA945321-4E7B-411D-90BB-B757D8A3EA71}" destId="{92103AB8-483D-465F-A01B-DFB5F8005ECB}" srcOrd="4" destOrd="0" parTransId="{6DB6F187-3E47-4AF1-8F40-BD9F0B1B0ACD}" sibTransId="{EC228C41-D825-4BBD-8E00-6E941044C4A4}"/>
    <dgm:cxn modelId="{B832005E-BB91-47FC-8615-13C43F9F5A8C}" srcId="{DA945321-4E7B-411D-90BB-B757D8A3EA71}" destId="{A7E1549F-D497-46CB-9546-67E870B09A30}" srcOrd="0" destOrd="0" parTransId="{2B97E84E-B1F3-4095-BB5A-28C9F1E605AE}" sibTransId="{A93DC6D8-0DAE-41E7-A22E-FF2290FFA5F8}"/>
    <dgm:cxn modelId="{F668D45E-7871-4A7C-9450-35FFED04C182}" type="presOf" srcId="{0A37CA00-57E4-4455-B776-CFF55C2D43AC}" destId="{468D2CC1-8303-4430-8E43-19F5736FBCDF}" srcOrd="1" destOrd="0" presId="urn:microsoft.com/office/officeart/2005/8/layout/list1"/>
    <dgm:cxn modelId="{F05F174B-EAEF-4750-8135-F4816AA73ED1}" type="presOf" srcId="{C37D4F69-4F92-4F1B-A1B1-5FFF783BA49C}" destId="{CB3F5632-9A85-4861-811E-BC83C811304F}" srcOrd="0" destOrd="0" presId="urn:microsoft.com/office/officeart/2005/8/layout/list1"/>
    <dgm:cxn modelId="{D785E372-1089-4A90-A269-542E67AF8E5D}" srcId="{DA945321-4E7B-411D-90BB-B757D8A3EA71}" destId="{8A0B22DA-4995-42D7-966B-317070CB586A}" srcOrd="7" destOrd="0" parTransId="{06F24542-CA68-4F33-BB6C-1DBB8E70A363}" sibTransId="{2DC0D08B-A8F6-4E1F-A55A-1C00FA255E88}"/>
    <dgm:cxn modelId="{AD299F55-00D6-4011-ACC6-F0984DDA4A6A}" srcId="{C37D4F69-4F92-4F1B-A1B1-5FFF783BA49C}" destId="{0A37CA00-57E4-4455-B776-CFF55C2D43AC}" srcOrd="1" destOrd="0" parTransId="{42E426F0-1E7A-4414-A86D-842A96A5E382}" sibTransId="{EE5FBAE7-B585-4A18-AC95-9D60D2DEF37C}"/>
    <dgm:cxn modelId="{552A927F-51A4-4588-BBF3-BBCA325FB32C}" type="presOf" srcId="{8A0B22DA-4995-42D7-966B-317070CB586A}" destId="{930AF03A-9089-427D-AA1E-39800DBF7953}" srcOrd="0" destOrd="7" presId="urn:microsoft.com/office/officeart/2005/8/layout/list1"/>
    <dgm:cxn modelId="{ED3A9D81-ECE3-47F8-AD57-FE1C6749ED72}" srcId="{DA945321-4E7B-411D-90BB-B757D8A3EA71}" destId="{6C30F473-B64A-40E7-91B9-315591B79660}" srcOrd="1" destOrd="0" parTransId="{D7587CBD-873D-46C0-B67B-D9DD1D97F1BE}" sibTransId="{1FD23761-65B7-473F-9E85-38CCA490DBA6}"/>
    <dgm:cxn modelId="{BA942187-23B5-4DD3-BB46-17C31AB81627}" type="presOf" srcId="{34CC4EB6-6D4E-4FFB-936C-3D7329F956D3}" destId="{4C9A3E2B-019A-4E10-826C-75D6B2CED156}" srcOrd="1" destOrd="0" presId="urn:microsoft.com/office/officeart/2005/8/layout/list1"/>
    <dgm:cxn modelId="{40F5838B-B287-44AC-A9AF-DD99E3D45114}" type="presOf" srcId="{700BAE01-C6AF-4C56-8E52-E1596CCD0E03}" destId="{9851DD9D-5791-4FC2-9B38-02A0BB49E65E}" srcOrd="1" destOrd="0" presId="urn:microsoft.com/office/officeart/2005/8/layout/list1"/>
    <dgm:cxn modelId="{DF44F88F-B137-4046-9B5A-89294468FFF3}" srcId="{C37D4F69-4F92-4F1B-A1B1-5FFF783BA49C}" destId="{34CC4EB6-6D4E-4FFB-936C-3D7329F956D3}" srcOrd="2" destOrd="0" parTransId="{5FF3A550-3CA6-48C5-A99E-F6859479C134}" sibTransId="{6817C71A-0FDD-4203-85F0-170F76307A01}"/>
    <dgm:cxn modelId="{790DE793-494D-4531-9EBC-CCF19F43FC39}" srcId="{DA945321-4E7B-411D-90BB-B757D8A3EA71}" destId="{106A6F02-DA38-4B97-A7A9-491CBFC9B403}" srcOrd="6" destOrd="0" parTransId="{BCBCB5FC-5220-4D96-AAFD-46FFE1569843}" sibTransId="{DC3BDE0E-75D2-433C-96A9-BC9A3BCB8B96}"/>
    <dgm:cxn modelId="{D3BC3695-6817-473E-AB9D-5819F492617F}" type="presOf" srcId="{6C30F473-B64A-40E7-91B9-315591B79660}" destId="{930AF03A-9089-427D-AA1E-39800DBF7953}" srcOrd="0" destOrd="1" presId="urn:microsoft.com/office/officeart/2005/8/layout/list1"/>
    <dgm:cxn modelId="{D145D89B-1C0D-4789-A4E1-1D827158CCAC}" srcId="{DA945321-4E7B-411D-90BB-B757D8A3EA71}" destId="{11E82F60-5029-4389-A5BB-7754C656BD58}" srcOrd="2" destOrd="0" parTransId="{699595F9-E0F1-4FE1-8D0B-E6705078B04F}" sibTransId="{AB704761-7A44-4296-8C21-EFDF51311F72}"/>
    <dgm:cxn modelId="{D68CC8A4-51FD-4272-BCBE-F3A5A6385AF6}" srcId="{DA945321-4E7B-411D-90BB-B757D8A3EA71}" destId="{940DCA8F-DED5-436D-8E04-B6EBB8EEE9CA}" srcOrd="3" destOrd="0" parTransId="{37FE85C0-4343-4EA1-A18C-BF9779EAA18A}" sibTransId="{D315910B-FD35-44CD-A556-282E07E0C6AB}"/>
    <dgm:cxn modelId="{D5DC78C0-7032-4A5D-B573-E49B00F776F8}" type="presOf" srcId="{A7E1549F-D497-46CB-9546-67E870B09A30}" destId="{930AF03A-9089-427D-AA1E-39800DBF7953}" srcOrd="0" destOrd="0" presId="urn:microsoft.com/office/officeart/2005/8/layout/list1"/>
    <dgm:cxn modelId="{C6530FC3-78C2-4EA7-AB59-A0EE4F0F10A0}" srcId="{C37D4F69-4F92-4F1B-A1B1-5FFF783BA49C}" destId="{700BAE01-C6AF-4C56-8E52-E1596CCD0E03}" srcOrd="0" destOrd="0" parTransId="{180FF618-F068-4037-B704-DE827137231A}" sibTransId="{45CE6F98-5F1E-49B0-9FF1-14E6828995E4}"/>
    <dgm:cxn modelId="{E76305C8-9C53-4720-955E-E2DE6817017B}" srcId="{DA945321-4E7B-411D-90BB-B757D8A3EA71}" destId="{10D8BDED-8163-44CF-A0E4-FA75C19DA760}" srcOrd="5" destOrd="0" parTransId="{A09F6C71-A974-4315-A7BD-6155F7865CBE}" sibTransId="{4FCE134B-FCF9-4646-9E86-92F4C5B1FE65}"/>
    <dgm:cxn modelId="{C6F0B3CA-8CB1-4A2E-9D41-BFA97BC62516}" type="presOf" srcId="{0A37CA00-57E4-4455-B776-CFF55C2D43AC}" destId="{DC7991D2-0480-431D-BEEC-EC7BA9B890BA}" srcOrd="0" destOrd="0" presId="urn:microsoft.com/office/officeart/2005/8/layout/list1"/>
    <dgm:cxn modelId="{B92A28DB-814F-49F8-9CB1-4F3E50EE99B9}" type="presOf" srcId="{34CC4EB6-6D4E-4FFB-936C-3D7329F956D3}" destId="{C88C24A1-0FDF-4205-8986-1C5213B878C4}" srcOrd="0" destOrd="0" presId="urn:microsoft.com/office/officeart/2005/8/layout/list1"/>
    <dgm:cxn modelId="{E06E0BE5-7D54-43FB-A25F-D02DBF5A9DFE}" type="presOf" srcId="{10D8BDED-8163-44CF-A0E4-FA75C19DA760}" destId="{930AF03A-9089-427D-AA1E-39800DBF7953}" srcOrd="0" destOrd="5" presId="urn:microsoft.com/office/officeart/2005/8/layout/list1"/>
    <dgm:cxn modelId="{6320C3EB-6073-4BB8-A747-DE86CE99FF2B}" type="presOf" srcId="{940DCA8F-DED5-436D-8E04-B6EBB8EEE9CA}" destId="{930AF03A-9089-427D-AA1E-39800DBF7953}" srcOrd="0" destOrd="3" presId="urn:microsoft.com/office/officeart/2005/8/layout/list1"/>
    <dgm:cxn modelId="{713F42FD-C521-4AF6-A99A-34C96817CF3A}" type="presOf" srcId="{11E82F60-5029-4389-A5BB-7754C656BD58}" destId="{930AF03A-9089-427D-AA1E-39800DBF7953}" srcOrd="0" destOrd="2" presId="urn:microsoft.com/office/officeart/2005/8/layout/list1"/>
    <dgm:cxn modelId="{70284DFD-A737-4542-9372-1F4647FF72AA}" type="presOf" srcId="{DA945321-4E7B-411D-90BB-B757D8A3EA71}" destId="{6940866D-B220-4037-AF39-2F9905DD2739}" srcOrd="1" destOrd="0" presId="urn:microsoft.com/office/officeart/2005/8/layout/list1"/>
    <dgm:cxn modelId="{22BB76BC-FCF8-49F7-BF98-6EC9F98CB940}" type="presParOf" srcId="{CB3F5632-9A85-4861-811E-BC83C811304F}" destId="{826DBC3F-446D-4F39-A373-68B2CA8DA689}" srcOrd="0" destOrd="0" presId="urn:microsoft.com/office/officeart/2005/8/layout/list1"/>
    <dgm:cxn modelId="{D2020F5F-CED3-4B84-8FD4-4FCC5F7655A1}" type="presParOf" srcId="{826DBC3F-446D-4F39-A373-68B2CA8DA689}" destId="{2CC795F2-D72A-4470-AB8D-D0D6AD6828EE}" srcOrd="0" destOrd="0" presId="urn:microsoft.com/office/officeart/2005/8/layout/list1"/>
    <dgm:cxn modelId="{E4A56911-8CAC-42B6-B889-142F79C656B7}" type="presParOf" srcId="{826DBC3F-446D-4F39-A373-68B2CA8DA689}" destId="{9851DD9D-5791-4FC2-9B38-02A0BB49E65E}" srcOrd="1" destOrd="0" presId="urn:microsoft.com/office/officeart/2005/8/layout/list1"/>
    <dgm:cxn modelId="{9530C024-CF83-4074-9E4C-0359CD916BD7}" type="presParOf" srcId="{CB3F5632-9A85-4861-811E-BC83C811304F}" destId="{DA965FF1-6D05-426B-8486-54E3FB5EB670}" srcOrd="1" destOrd="0" presId="urn:microsoft.com/office/officeart/2005/8/layout/list1"/>
    <dgm:cxn modelId="{934954D7-1806-457A-9177-57140191BC6E}" type="presParOf" srcId="{CB3F5632-9A85-4861-811E-BC83C811304F}" destId="{F6CDEB91-07A6-47A6-9EBA-E982474619D8}" srcOrd="2" destOrd="0" presId="urn:microsoft.com/office/officeart/2005/8/layout/list1"/>
    <dgm:cxn modelId="{D8DF9F80-DF31-4264-A024-1DA75B41A74E}" type="presParOf" srcId="{CB3F5632-9A85-4861-811E-BC83C811304F}" destId="{4ECA58A8-AA4B-4847-9A81-2591FA4E4707}" srcOrd="3" destOrd="0" presId="urn:microsoft.com/office/officeart/2005/8/layout/list1"/>
    <dgm:cxn modelId="{9A3FD8AB-53B5-4FA2-B804-A69806815184}" type="presParOf" srcId="{CB3F5632-9A85-4861-811E-BC83C811304F}" destId="{8AE10C44-0B68-4B25-9D9D-5A0CDA052419}" srcOrd="4" destOrd="0" presId="urn:microsoft.com/office/officeart/2005/8/layout/list1"/>
    <dgm:cxn modelId="{E8223E54-EE5B-46DF-9A50-9F9511625CD9}" type="presParOf" srcId="{8AE10C44-0B68-4B25-9D9D-5A0CDA052419}" destId="{DC7991D2-0480-431D-BEEC-EC7BA9B890BA}" srcOrd="0" destOrd="0" presId="urn:microsoft.com/office/officeart/2005/8/layout/list1"/>
    <dgm:cxn modelId="{43C1A218-13C5-4E11-A179-BA09CABC70B3}" type="presParOf" srcId="{8AE10C44-0B68-4B25-9D9D-5A0CDA052419}" destId="{468D2CC1-8303-4430-8E43-19F5736FBCDF}" srcOrd="1" destOrd="0" presId="urn:microsoft.com/office/officeart/2005/8/layout/list1"/>
    <dgm:cxn modelId="{90A3E2BD-6EFA-4F98-89B4-1A949966B83D}" type="presParOf" srcId="{CB3F5632-9A85-4861-811E-BC83C811304F}" destId="{5D167B6F-5067-44C3-9118-F75432D7F5AD}" srcOrd="5" destOrd="0" presId="urn:microsoft.com/office/officeart/2005/8/layout/list1"/>
    <dgm:cxn modelId="{F91AC456-3DEC-41D4-9E3A-9CFF98724F55}" type="presParOf" srcId="{CB3F5632-9A85-4861-811E-BC83C811304F}" destId="{437AC2B0-81B7-4236-B02E-B1F136628A6C}" srcOrd="6" destOrd="0" presId="urn:microsoft.com/office/officeart/2005/8/layout/list1"/>
    <dgm:cxn modelId="{60D8A428-9FA6-4217-91FD-BC09DA576739}" type="presParOf" srcId="{CB3F5632-9A85-4861-811E-BC83C811304F}" destId="{703941FF-E96E-41CD-8139-A0574DE165BA}" srcOrd="7" destOrd="0" presId="urn:microsoft.com/office/officeart/2005/8/layout/list1"/>
    <dgm:cxn modelId="{75DB446A-3388-411D-98EF-C15594F3B9D2}" type="presParOf" srcId="{CB3F5632-9A85-4861-811E-BC83C811304F}" destId="{683B8A0E-584A-41EB-8295-4A0B77387A93}" srcOrd="8" destOrd="0" presId="urn:microsoft.com/office/officeart/2005/8/layout/list1"/>
    <dgm:cxn modelId="{381B232C-CB54-485A-A777-A8E5818D6A44}" type="presParOf" srcId="{683B8A0E-584A-41EB-8295-4A0B77387A93}" destId="{C88C24A1-0FDF-4205-8986-1C5213B878C4}" srcOrd="0" destOrd="0" presId="urn:microsoft.com/office/officeart/2005/8/layout/list1"/>
    <dgm:cxn modelId="{73185B4B-A4E7-4F4A-972A-217E5B4C9C57}" type="presParOf" srcId="{683B8A0E-584A-41EB-8295-4A0B77387A93}" destId="{4C9A3E2B-019A-4E10-826C-75D6B2CED156}" srcOrd="1" destOrd="0" presId="urn:microsoft.com/office/officeart/2005/8/layout/list1"/>
    <dgm:cxn modelId="{AFAF87BC-D502-4077-87E4-61572CDA712A}" type="presParOf" srcId="{CB3F5632-9A85-4861-811E-BC83C811304F}" destId="{2D5C7026-E40B-4CDB-87A6-90A902FA7139}" srcOrd="9" destOrd="0" presId="urn:microsoft.com/office/officeart/2005/8/layout/list1"/>
    <dgm:cxn modelId="{004848ED-3202-43F2-82CE-D87B4F38F904}" type="presParOf" srcId="{CB3F5632-9A85-4861-811E-BC83C811304F}" destId="{D9D6ADCB-AAE1-417F-8938-B079D53CD671}" srcOrd="10" destOrd="0" presId="urn:microsoft.com/office/officeart/2005/8/layout/list1"/>
    <dgm:cxn modelId="{833DE019-33DA-4C80-BEC7-89EE5AE7CB8C}" type="presParOf" srcId="{CB3F5632-9A85-4861-811E-BC83C811304F}" destId="{E3D0AB05-1101-414D-B7D0-A665AAD2751E}" srcOrd="11" destOrd="0" presId="urn:microsoft.com/office/officeart/2005/8/layout/list1"/>
    <dgm:cxn modelId="{6141C584-D6E7-4D2A-BB07-5CDCB127A182}" type="presParOf" srcId="{CB3F5632-9A85-4861-811E-BC83C811304F}" destId="{D71C0803-323B-48D9-800E-0103E1E8F270}" srcOrd="12" destOrd="0" presId="urn:microsoft.com/office/officeart/2005/8/layout/list1"/>
    <dgm:cxn modelId="{4C948E86-01B6-4F56-927D-8D4B740DDDBE}" type="presParOf" srcId="{D71C0803-323B-48D9-800E-0103E1E8F270}" destId="{68B809E0-442F-43F1-BA43-334D3ADE8C22}" srcOrd="0" destOrd="0" presId="urn:microsoft.com/office/officeart/2005/8/layout/list1"/>
    <dgm:cxn modelId="{A51467DA-D34F-4EB2-9CF7-47BB9FD538E5}" type="presParOf" srcId="{D71C0803-323B-48D9-800E-0103E1E8F270}" destId="{6940866D-B220-4037-AF39-2F9905DD2739}" srcOrd="1" destOrd="0" presId="urn:microsoft.com/office/officeart/2005/8/layout/list1"/>
    <dgm:cxn modelId="{7A78765D-97E4-4779-9BEF-A71EC800C4E0}" type="presParOf" srcId="{CB3F5632-9A85-4861-811E-BC83C811304F}" destId="{DFF655E0-B22F-43DE-BE33-E56707853C97}" srcOrd="13" destOrd="0" presId="urn:microsoft.com/office/officeart/2005/8/layout/list1"/>
    <dgm:cxn modelId="{CD905453-9838-4AEB-9840-A597570C539E}" type="presParOf" srcId="{CB3F5632-9A85-4861-811E-BC83C811304F}" destId="{930AF03A-9089-427D-AA1E-39800DBF795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DEB91-07A6-47A6-9EBA-E982474619D8}">
      <dsp:nvSpPr>
        <dsp:cNvPr id="0" name=""/>
        <dsp:cNvSpPr/>
      </dsp:nvSpPr>
      <dsp:spPr>
        <a:xfrm>
          <a:off x="0" y="607769"/>
          <a:ext cx="697588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1DD9D-5791-4FC2-9B38-02A0BB49E65E}">
      <dsp:nvSpPr>
        <dsp:cNvPr id="0" name=""/>
        <dsp:cNvSpPr/>
      </dsp:nvSpPr>
      <dsp:spPr>
        <a:xfrm>
          <a:off x="348794" y="342089"/>
          <a:ext cx="488311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570" tIns="0" rIns="18457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Smoking</a:t>
          </a:r>
          <a:r>
            <a:rPr lang="en-US" sz="1800" kern="1200"/>
            <a:t> is forbidden inside</a:t>
          </a:r>
        </a:p>
      </dsp:txBody>
      <dsp:txXfrm>
        <a:off x="374733" y="368028"/>
        <a:ext cx="4831240" cy="479482"/>
      </dsp:txXfrm>
    </dsp:sp>
    <dsp:sp modelId="{437AC2B0-81B7-4236-B02E-B1F136628A6C}">
      <dsp:nvSpPr>
        <dsp:cNvPr id="0" name=""/>
        <dsp:cNvSpPr/>
      </dsp:nvSpPr>
      <dsp:spPr>
        <a:xfrm>
          <a:off x="0" y="1424249"/>
          <a:ext cx="697588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D2CC1-8303-4430-8E43-19F5736FBCDF}">
      <dsp:nvSpPr>
        <dsp:cNvPr id="0" name=""/>
        <dsp:cNvSpPr/>
      </dsp:nvSpPr>
      <dsp:spPr>
        <a:xfrm>
          <a:off x="348794" y="1158569"/>
          <a:ext cx="488311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570" tIns="0" rIns="18457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Shoes</a:t>
          </a:r>
          <a:r>
            <a:rPr lang="en-US" sz="1800" kern="1200"/>
            <a:t> should be taken off before entering</a:t>
          </a:r>
        </a:p>
      </dsp:txBody>
      <dsp:txXfrm>
        <a:off x="374733" y="1184508"/>
        <a:ext cx="4831240" cy="479482"/>
      </dsp:txXfrm>
    </dsp:sp>
    <dsp:sp modelId="{D9D6ADCB-AAE1-417F-8938-B079D53CD671}">
      <dsp:nvSpPr>
        <dsp:cNvPr id="0" name=""/>
        <dsp:cNvSpPr/>
      </dsp:nvSpPr>
      <dsp:spPr>
        <a:xfrm>
          <a:off x="0" y="2240729"/>
          <a:ext cx="697588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A3E2B-019A-4E10-826C-75D6B2CED156}">
      <dsp:nvSpPr>
        <dsp:cNvPr id="0" name=""/>
        <dsp:cNvSpPr/>
      </dsp:nvSpPr>
      <dsp:spPr>
        <a:xfrm>
          <a:off x="348794" y="1975049"/>
          <a:ext cx="488311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570" tIns="0" rIns="18457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Code for the </a:t>
          </a:r>
          <a:r>
            <a:rPr lang="en-US" sz="1800" b="1" kern="1200" dirty="0"/>
            <a:t>front door</a:t>
          </a:r>
          <a:r>
            <a:rPr lang="en-US" sz="1800" kern="1200" dirty="0"/>
            <a:t> is </a:t>
          </a:r>
          <a:r>
            <a:rPr lang="en-US" sz="1800" b="1" u="sng" kern="1200" dirty="0"/>
            <a:t>8747</a:t>
          </a:r>
        </a:p>
      </dsp:txBody>
      <dsp:txXfrm>
        <a:off x="374733" y="2000988"/>
        <a:ext cx="4831240" cy="479482"/>
      </dsp:txXfrm>
    </dsp:sp>
    <dsp:sp modelId="{930AF03A-9089-427D-AA1E-39800DBF7953}">
      <dsp:nvSpPr>
        <dsp:cNvPr id="0" name=""/>
        <dsp:cNvSpPr/>
      </dsp:nvSpPr>
      <dsp:spPr>
        <a:xfrm>
          <a:off x="0" y="3057210"/>
          <a:ext cx="6975884" cy="3458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406" tIns="374904" rIns="54140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baseline="0"/>
            <a:t>Open from 06:00 – 22:00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baseline="0"/>
            <a:t>Always use heating plates under everything that is warm / hot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baseline="0"/>
            <a:t>Dry up all water that comes while washing up dishes/pots etc.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baseline="0"/>
            <a:t>Put everything back to its rightful place after cooking / eating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baseline="0"/>
            <a:t>Fire alarm system – if there is a lot of cooking, remind to open the windows so the system won’t go off and Securitas does not have to get a call out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baseline="0"/>
            <a:t>Remember always have the front doors closed and locked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baseline="0"/>
            <a:t>When gone out during the day turn the lights off 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baseline="0"/>
            <a:t>Toaster</a:t>
          </a:r>
          <a:endParaRPr lang="en-US" sz="1800" kern="1200"/>
        </a:p>
      </dsp:txBody>
      <dsp:txXfrm>
        <a:off x="0" y="3057210"/>
        <a:ext cx="6975884" cy="3458700"/>
      </dsp:txXfrm>
    </dsp:sp>
    <dsp:sp modelId="{6940866D-B220-4037-AF39-2F9905DD2739}">
      <dsp:nvSpPr>
        <dsp:cNvPr id="0" name=""/>
        <dsp:cNvSpPr/>
      </dsp:nvSpPr>
      <dsp:spPr>
        <a:xfrm>
          <a:off x="348794" y="2791529"/>
          <a:ext cx="488311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570" tIns="0" rIns="18457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Kitchen</a:t>
          </a:r>
          <a:endParaRPr lang="en-US" sz="1800" kern="1200"/>
        </a:p>
      </dsp:txBody>
      <dsp:txXfrm>
        <a:off x="374733" y="2817468"/>
        <a:ext cx="4831240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A1914-0F10-4DE1-AFB4-F8AC82357924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260AE-A2DB-4F73-B6C0-B431C141A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4260AE-A2DB-4F73-B6C0-B431C141A5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69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4260AE-A2DB-4F73-B6C0-B431C141A5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22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FC81-1F4E-4C3B-A225-88D5FA7CA2C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FDEFCD1-D91F-43A0-9700-027BC73A3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163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FC81-1F4E-4C3B-A225-88D5FA7CA2C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FCD1-D91F-43A0-9700-027BC73A3045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32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FC81-1F4E-4C3B-A225-88D5FA7CA2C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FCD1-D91F-43A0-9700-027BC73A3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41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FC81-1F4E-4C3B-A225-88D5FA7CA2C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FCD1-D91F-43A0-9700-027BC73A3045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69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FC81-1F4E-4C3B-A225-88D5FA7CA2C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FCD1-D91F-43A0-9700-027BC73A3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9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FC81-1F4E-4C3B-A225-88D5FA7CA2C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FCD1-D91F-43A0-9700-027BC73A3045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10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FC81-1F4E-4C3B-A225-88D5FA7CA2C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FCD1-D91F-43A0-9700-027BC73A3045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50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FC81-1F4E-4C3B-A225-88D5FA7CA2C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FCD1-D91F-43A0-9700-027BC73A3045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02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FC81-1F4E-4C3B-A225-88D5FA7CA2C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FCD1-D91F-43A0-9700-027BC73A3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18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FC81-1F4E-4C3B-A225-88D5FA7CA2C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FCD1-D91F-43A0-9700-027BC73A3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634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B9AFC81-1F4E-4C3B-A225-88D5FA7CA2C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FCD1-D91F-43A0-9700-027BC73A304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32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AFC81-1F4E-4C3B-A225-88D5FA7CA2C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FDEFCD1-D91F-43A0-9700-027BC73A3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5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Akureyri+HI+Hostel/@65.689025,-18.105864,15.36z/data=!4m8!3m7!1s0x48d28fa66afc46ed:0x804d748e3843ce10!5m2!4m1!1i2!8m2!3d65.6911097!4d-18.1061632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oking.com/hotel/is/akureyri-h-i-hostel.en-gb.html?aid=304142&amp;label=gen173nr-1FCAEoggI46AdIM1gEaHCIAQGYAQm4ARfIAQzYAQHoAQH4AQuIAgGoAgO4As7U85sGwAIB0gIkNGNkYTJhMDctMjNhZS00YTdiLWEwZjItNzhiYzQ4ZDk0YzRm2AIG4AIB&amp;sid=6038acf37ca381006fa6310a35ef480e&amp;all_sr_blocks=49819310_146414585_0_2_0&amp;checkin=2023-02-20&amp;checkout=2023-02-21&amp;dest_id=-2641271&amp;dest_type=city&amp;dist=0&amp;group_adults=2&amp;group_children=0&amp;hapos=1&amp;highlighted_blocks=49819310_146414585_0_2_0&amp;hpos=1&amp;matching_block_id=49819310_146414585_0_2_0&amp;no_rooms=1&amp;req_adults=2&amp;req_children=0&amp;room1=A%2CA&amp;sb_price_type=total&amp;sr_order=popularity&amp;sr_pri_blocks=49819310_146414585_0_2_0__8248&amp;srepoch=1669130835&amp;srpvid=bd856ca98e9701ef&amp;type=total&amp;ucfs=1&amp;activeTab=main#_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1F42F-AFA8-C096-C19C-2B277760F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4139" y="3531386"/>
            <a:ext cx="6167556" cy="161368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800" dirty="0">
                <a:solidFill>
                  <a:schemeClr val="tx2"/>
                </a:solidFill>
              </a:rPr>
              <a:t>Practical information for travelling to the North</a:t>
            </a:r>
          </a:p>
        </p:txBody>
      </p:sp>
      <p:pic>
        <p:nvPicPr>
          <p:cNvPr id="7" name="Graphic 6" descr="Airplane">
            <a:extLst>
              <a:ext uri="{FF2B5EF4-FFF2-40B4-BE49-F238E27FC236}">
                <a16:creationId xmlns:a16="http://schemas.microsoft.com/office/drawing/2014/main" id="{EB9A6A25-C449-68FE-D5BF-423EFE3C2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3179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parkler at night with Christmas tree">
            <a:extLst>
              <a:ext uri="{FF2B5EF4-FFF2-40B4-BE49-F238E27FC236}">
                <a16:creationId xmlns:a16="http://schemas.microsoft.com/office/drawing/2014/main" id="{1A34DAA3-CEB8-C0D4-D5C5-E271D27C0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864" r="-1" b="7863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C97B4E-267F-65FF-11F9-ED684BB0F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sz="3600" dirty="0"/>
              <a:t>Preparation for Christmas Party (Thursday)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73936-E05F-D754-8119-8FFDC2EBE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sz="2800" dirty="0"/>
              <a:t>Volunteers in committees:</a:t>
            </a:r>
          </a:p>
          <a:p>
            <a:pPr lvl="1"/>
            <a:r>
              <a:rPr lang="en-US" sz="2400" dirty="0"/>
              <a:t>Decorations</a:t>
            </a:r>
          </a:p>
          <a:p>
            <a:pPr lvl="1"/>
            <a:r>
              <a:rPr lang="en-US" sz="2400" dirty="0"/>
              <a:t>Music</a:t>
            </a:r>
          </a:p>
          <a:p>
            <a:pPr lvl="1"/>
            <a:r>
              <a:rPr lang="en-US" sz="2400" dirty="0"/>
              <a:t>Games</a:t>
            </a:r>
          </a:p>
          <a:p>
            <a:pPr lvl="1"/>
            <a:r>
              <a:rPr lang="en-US" sz="2400" dirty="0"/>
              <a:t>Clearing away</a:t>
            </a:r>
          </a:p>
          <a:p>
            <a:r>
              <a:rPr lang="en-US" sz="2800" dirty="0"/>
              <a:t>Dinner at 18:00 – 20:00</a:t>
            </a:r>
          </a:p>
          <a:p>
            <a:r>
              <a:rPr lang="en-US" sz="2800" dirty="0"/>
              <a:t>Back to hostel for house party at 20:30 – 22:30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81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DD4EA-1403-495E-4FAA-6D7C8A44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/>
              <a:t>Leaving GRÓ-House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F3FEA-762A-2AD2-C5B5-3CADA1FA9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6195784" cy="3450613"/>
          </a:xfrm>
        </p:spPr>
        <p:txBody>
          <a:bodyPr>
            <a:normAutofit/>
          </a:bodyPr>
          <a:lstStyle/>
          <a:p>
            <a:r>
              <a:rPr lang="en-US"/>
              <a:t>Throw away any smelly food or food that will go off</a:t>
            </a:r>
          </a:p>
          <a:p>
            <a:r>
              <a:rPr lang="en-US"/>
              <a:t>Empty room bins</a:t>
            </a:r>
          </a:p>
          <a:p>
            <a:r>
              <a:rPr lang="en-US"/>
              <a:t>Don´t leave any wet clothes in washing machines</a:t>
            </a:r>
          </a:p>
          <a:p>
            <a:r>
              <a:rPr lang="en-US"/>
              <a:t>Turn heating to low/medium heat (level 2-3)</a:t>
            </a:r>
          </a:p>
          <a:p>
            <a:r>
              <a:rPr lang="en-US"/>
              <a:t>Don´t leave windows open</a:t>
            </a:r>
          </a:p>
          <a:p>
            <a:r>
              <a:rPr lang="en-US"/>
              <a:t>Lock your rooms</a:t>
            </a:r>
          </a:p>
        </p:txBody>
      </p:sp>
      <p:pic>
        <p:nvPicPr>
          <p:cNvPr id="7" name="Graphic 6" descr="Sink">
            <a:extLst>
              <a:ext uri="{FF2B5EF4-FFF2-40B4-BE49-F238E27FC236}">
                <a16:creationId xmlns:a16="http://schemas.microsoft.com/office/drawing/2014/main" id="{CB197A71-A284-3F13-D3B3-91283CE65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8756" y="2277991"/>
            <a:ext cx="2926098" cy="292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09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810100C-B2E3-4BD2-B42B-F78F0239C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DA076A-A426-4BA4-91D7-2194025E1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3317" y="1847088"/>
            <a:ext cx="498508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6823383-07DA-4D56-2136-912ADF66F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318" y="804520"/>
            <a:ext cx="4985079" cy="1049235"/>
          </a:xfrm>
        </p:spPr>
        <p:txBody>
          <a:bodyPr>
            <a:normAutofit/>
          </a:bodyPr>
          <a:lstStyle/>
          <a:p>
            <a:r>
              <a:rPr lang="en-US"/>
              <a:t>What to take with you (SAq)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E94E2-EB97-4BF3-ADFD-1D6ECE62B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19263DE-9849-4BA8-8990-4AFC76B95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0925473-E783-403A-8BDE-D1EBDAEDA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ABD99F7-1E3E-4B98-A113-A2DAA96D11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n open white door">
            <a:extLst>
              <a:ext uri="{FF2B5EF4-FFF2-40B4-BE49-F238E27FC236}">
                <a16:creationId xmlns:a16="http://schemas.microsoft.com/office/drawing/2014/main" id="{3C7C5E1D-4B2B-67FF-EE25-808B63EC8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76" r="5001" b="-2"/>
          <a:stretch/>
        </p:blipFill>
        <p:spPr>
          <a:xfrm>
            <a:off x="1271223" y="1116345"/>
            <a:ext cx="3362141" cy="38661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716EB-8738-7177-2B33-53C0F856D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317" y="2015732"/>
            <a:ext cx="4985080" cy="3450613"/>
          </a:xfrm>
        </p:spPr>
        <p:txBody>
          <a:bodyPr>
            <a:normAutofit/>
          </a:bodyPr>
          <a:lstStyle/>
          <a:p>
            <a:r>
              <a:rPr lang="en-US" dirty="0"/>
              <a:t>Everything</a:t>
            </a:r>
          </a:p>
          <a:p>
            <a:r>
              <a:rPr lang="en-US" dirty="0"/>
              <a:t>If there is something you don´t need until April, leave in Room 206 extra room space</a:t>
            </a:r>
          </a:p>
          <a:p>
            <a:r>
              <a:rPr lang="en-US" dirty="0"/>
              <a:t>Let Zaw know</a:t>
            </a:r>
          </a:p>
          <a:p>
            <a:r>
              <a:rPr lang="en-US" dirty="0"/>
              <a:t>Tidy up room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63556DA-E50F-49FC-B9C5-16746A937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2D4E8CC-A5F3-49D3-A830-647340CFF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332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8E51B09-2B9E-4D82-A5F8-29F85CBE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240118-40F3-4A1C-85DC-4E58525CB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69951F-7B8C-4336-BC68-9BA9843CE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7463259" y="583365"/>
            <a:chExt cx="4074533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FD48101-E230-4669-8C1B-39BAAB2BB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18FA112-D8F0-41D3-9171-B0A3110E2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9087EE4-E285-4C8E-AC5F-CAE7D1FDE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0359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8AF71BF-5B92-7BDC-6E6E-AD448EDE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043" y="804520"/>
            <a:ext cx="5550355" cy="1049235"/>
          </a:xfrm>
        </p:spPr>
        <p:txBody>
          <a:bodyPr>
            <a:normAutofit/>
          </a:bodyPr>
          <a:lstStyle/>
          <a:p>
            <a:r>
              <a:rPr lang="en-US"/>
              <a:t>What to take with you (everyone)</a:t>
            </a:r>
          </a:p>
        </p:txBody>
      </p:sp>
      <p:pic>
        <p:nvPicPr>
          <p:cNvPr id="13" name="Picture 12" descr="Fruits and vegetables in bags">
            <a:extLst>
              <a:ext uri="{FF2B5EF4-FFF2-40B4-BE49-F238E27FC236}">
                <a16:creationId xmlns:a16="http://schemas.microsoft.com/office/drawing/2014/main" id="{AE7938E9-A6CF-4D5E-194B-362337DD5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88" r="12885"/>
          <a:stretch/>
        </p:blipFill>
        <p:spPr>
          <a:xfrm>
            <a:off x="1285438" y="1116345"/>
            <a:ext cx="2799103" cy="38661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88C80-75A1-3533-9ACF-23E9AA219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043" y="2015732"/>
            <a:ext cx="5550355" cy="3450613"/>
          </a:xfrm>
        </p:spPr>
        <p:txBody>
          <a:bodyPr>
            <a:normAutofit/>
          </a:bodyPr>
          <a:lstStyle/>
          <a:p>
            <a:r>
              <a:rPr lang="en-US"/>
              <a:t>Enough stuff for 10 days</a:t>
            </a:r>
          </a:p>
          <a:p>
            <a:r>
              <a:rPr lang="en-US"/>
              <a:t>No perishables</a:t>
            </a:r>
          </a:p>
          <a:p>
            <a:r>
              <a:rPr lang="en-US"/>
              <a:t>No loose food in the coach</a:t>
            </a:r>
          </a:p>
          <a:p>
            <a:r>
              <a:rPr lang="en-US"/>
              <a:t>Shops / Banks in Akureyri</a:t>
            </a:r>
          </a:p>
          <a:p>
            <a:r>
              <a:rPr lang="en-US"/>
              <a:t>Can bring snacks on the way (we will be stopping frequently at places where you can buy food)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D8AF6BD-5D32-4F8F-98B6-05F8A439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47013E4-D33D-425E-B32E-DE7D5CB5F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250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idsection of a person holding a miniature house">
            <a:extLst>
              <a:ext uri="{FF2B5EF4-FFF2-40B4-BE49-F238E27FC236}">
                <a16:creationId xmlns:a16="http://schemas.microsoft.com/office/drawing/2014/main" id="{37BC2C95-9852-CC5E-1B98-5011022FA5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14636" b="4193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9412F-C55E-551A-2111-67C41AF8F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5511" y="3236470"/>
            <a:ext cx="6832500" cy="1252601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E"/>
                </a:solidFill>
              </a:rPr>
              <a:t>Practical information of the house in Akureyri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206B4C-AEE5-6B88-6BC8-16D7F1928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5511" y="4669144"/>
            <a:ext cx="6832499" cy="716529"/>
          </a:xfrm>
        </p:spPr>
        <p:txBody>
          <a:bodyPr>
            <a:normAutofit/>
          </a:bodyPr>
          <a:lstStyle/>
          <a:p>
            <a:endParaRPr lang="en-US" sz="1600">
              <a:solidFill>
                <a:srgbClr val="FFFFFE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>
            <a:solidFill>
              <a:srgbClr val="B883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856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cator flag on a city map">
            <a:extLst>
              <a:ext uri="{FF2B5EF4-FFF2-40B4-BE49-F238E27FC236}">
                <a16:creationId xmlns:a16="http://schemas.microsoft.com/office/drawing/2014/main" id="{96491657-2D80-1105-873C-62C4A86226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29" r="961" b="23389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8B8211-0B9F-4516-8771-3316E00D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78B31C-25AD-C7B0-86DE-64F08353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House location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582E73-8B46-4A0E-944E-58357C80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789" y="1847088"/>
            <a:ext cx="6813363" cy="0"/>
          </a:xfrm>
          <a:prstGeom prst="line">
            <a:avLst/>
          </a:prstGeom>
          <a:ln w="31750">
            <a:solidFill>
              <a:srgbClr val="F9532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3C826-28F2-5994-5AB0-EA01E2693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/>
          </a:bodyPr>
          <a:lstStyle/>
          <a:p>
            <a:pPr>
              <a:buClr>
                <a:srgbClr val="F9532A"/>
              </a:buClr>
            </a:pPr>
            <a:r>
              <a:rPr lang="en-US" dirty="0" err="1">
                <a:solidFill>
                  <a:srgbClr val="FFFFFE"/>
                </a:solidFill>
                <a:hlinkClick r:id="rId3"/>
              </a:rPr>
              <a:t>Akureyri</a:t>
            </a:r>
            <a:r>
              <a:rPr lang="en-US" dirty="0">
                <a:solidFill>
                  <a:srgbClr val="FFFFFE"/>
                </a:solidFill>
                <a:hlinkClick r:id="rId3"/>
              </a:rPr>
              <a:t> Hostel</a:t>
            </a:r>
          </a:p>
          <a:p>
            <a:pPr>
              <a:buClr>
                <a:srgbClr val="F9532A"/>
              </a:buClr>
            </a:pPr>
            <a:r>
              <a:rPr lang="en-US" dirty="0" err="1">
                <a:solidFill>
                  <a:srgbClr val="FFFFFE"/>
                </a:solidFill>
                <a:hlinkClick r:id="rId3"/>
              </a:rPr>
              <a:t>Stórholt</a:t>
            </a:r>
            <a:r>
              <a:rPr lang="en-US" dirty="0">
                <a:solidFill>
                  <a:srgbClr val="FFFFFE"/>
                </a:solidFill>
                <a:hlinkClick r:id="rId3"/>
              </a:rPr>
              <a:t> 1, 603 </a:t>
            </a:r>
            <a:r>
              <a:rPr lang="en-US" dirty="0" err="1">
                <a:solidFill>
                  <a:srgbClr val="FFFFFE"/>
                </a:solidFill>
                <a:hlinkClick r:id="rId3"/>
              </a:rPr>
              <a:t>Akureyri</a:t>
            </a:r>
            <a:endParaRPr lang="en-US" dirty="0">
              <a:solidFill>
                <a:srgbClr val="FFFFFE"/>
              </a:solidFill>
              <a:hlinkClick r:id="rId3"/>
            </a:endParaRPr>
          </a:p>
          <a:p>
            <a:pPr>
              <a:buClr>
                <a:srgbClr val="F9532A"/>
              </a:buClr>
            </a:pPr>
            <a:r>
              <a:rPr lang="en-US" dirty="0">
                <a:solidFill>
                  <a:srgbClr val="FFFFFE"/>
                </a:solidFill>
                <a:hlinkClick r:id="rId3"/>
              </a:rPr>
              <a:t>https://www.google.com/maps/place/Akureyri+HI+Hostel/@65.689025,-18.105864,15.36z/data=!4m8!3m7!1s0x48d28fa66afc46ed:0x804d748e3843ce10!5m2!4m1!1i2!8m2!3d65.6911097!4d-18.1061632</a:t>
            </a:r>
            <a:endParaRPr lang="en-US" dirty="0">
              <a:solidFill>
                <a:srgbClr val="FFFFFE"/>
              </a:solidFill>
            </a:endParaRPr>
          </a:p>
          <a:p>
            <a:pPr marL="0" indent="0">
              <a:buClr>
                <a:srgbClr val="F9532A"/>
              </a:buClr>
              <a:buNone/>
            </a:pPr>
            <a:endParaRPr lang="en-US" dirty="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19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>
            <a:extLst>
              <a:ext uri="{FF2B5EF4-FFF2-40B4-BE49-F238E27FC236}">
                <a16:creationId xmlns:a16="http://schemas.microsoft.com/office/drawing/2014/main" id="{945053DE-F087-04C1-DFD0-A06D877348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17909" b="5192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68B8211-0B9F-4516-8771-3316E00D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D020DB-0CB1-5550-87F8-CB2493BF3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House pictures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7582E73-8B46-4A0E-944E-58357C80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789" y="1847088"/>
            <a:ext cx="6813363" cy="0"/>
          </a:xfrm>
          <a:prstGeom prst="line">
            <a:avLst/>
          </a:prstGeom>
          <a:ln w="31750">
            <a:solidFill>
              <a:srgbClr val="E32A7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9F320-C29D-AD7B-0972-CA070156D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E32A70"/>
              </a:buClr>
            </a:pPr>
            <a:r>
              <a:rPr lang="en-US" sz="1600">
                <a:solidFill>
                  <a:srgbClr val="FFFFFE"/>
                </a:solidFill>
                <a:hlinkClick r:id="rId3"/>
              </a:rPr>
              <a:t>https://www.booking.com/hotel/is/akureyri-h-i-hostel.en-gb.html?aid=304142&amp;label=gen173nr-1FCAEoggI46AdIM1gEaHCIAQGYAQm4ARfIAQzYAQHoAQH4AQuIAgGoAgO4As7U85sGwAIB0gIkNGNkYTJhMDctMjNhZS00YTdiLWEwZjItNzhiYzQ4ZDk0YzRm2AIG4AIB&amp;sid=6038acf37ca381006fa6310a35ef480e&amp;all_sr_blocks=49819310_146414585_0_2_0&amp;checkin=2023-02-20&amp;checkout=2023-02-21&amp;dest_id=-2641271&amp;dest_type=city&amp;dist=0&amp;group_adults=2&amp;group_children=0&amp;hapos=1&amp;highlighted_blocks=49819310_146414585_0_2_0&amp;hpos=1&amp;matching_block_id=49819310_146414585_0_2_0&amp;no_rooms=1&amp;req_adults=2&amp;req_children=0&amp;room1=A%2CA&amp;sb_price_type=total&amp;sr_order=popularity&amp;sr_pri_blocks=49819310_146414585_0_2_0__8248&amp;srepoch=1669130835&amp;srpvid=bd856ca98e9701ef&amp;type=total&amp;ucfs=1&amp;activeTab=main#_</a:t>
            </a:r>
            <a:endParaRPr lang="en-US" sz="160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50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8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" name="Picture 10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12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4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16">
            <a:extLst>
              <a:ext uri="{FF2B5EF4-FFF2-40B4-BE49-F238E27FC236}">
                <a16:creationId xmlns:a16="http://schemas.microsoft.com/office/drawing/2014/main" id="{A27F90C0-6841-4262-975F-D9C3AB50C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22AE7EF9-769D-42F9-9430-F2DF739C9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AF4F29-D078-11B0-F0B9-B6058D8E0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474970"/>
            <a:ext cx="4172213" cy="31527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Room Allocation</a:t>
            </a:r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id="{511E2EF0-3BCB-402C-B2C1-C6FC2BA74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22">
            <a:extLst>
              <a:ext uri="{FF2B5EF4-FFF2-40B4-BE49-F238E27FC236}">
                <a16:creationId xmlns:a16="http://schemas.microsoft.com/office/drawing/2014/main" id="{BF68608F-34C2-43D6-84DB-5A870495E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12F8E0D-EB49-4094-B6AE-A57C33A744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90396"/>
              </p:ext>
            </p:extLst>
          </p:nvPr>
        </p:nvGraphicFramePr>
        <p:xfrm>
          <a:off x="5623793" y="0"/>
          <a:ext cx="6567904" cy="61150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31693">
                  <a:extLst>
                    <a:ext uri="{9D8B030D-6E8A-4147-A177-3AD203B41FA5}">
                      <a16:colId xmlns:a16="http://schemas.microsoft.com/office/drawing/2014/main" val="4288665483"/>
                    </a:ext>
                  </a:extLst>
                </a:gridCol>
                <a:gridCol w="1264929">
                  <a:extLst>
                    <a:ext uri="{9D8B030D-6E8A-4147-A177-3AD203B41FA5}">
                      <a16:colId xmlns:a16="http://schemas.microsoft.com/office/drawing/2014/main" val="3374782502"/>
                    </a:ext>
                  </a:extLst>
                </a:gridCol>
                <a:gridCol w="1189457">
                  <a:extLst>
                    <a:ext uri="{9D8B030D-6E8A-4147-A177-3AD203B41FA5}">
                      <a16:colId xmlns:a16="http://schemas.microsoft.com/office/drawing/2014/main" val="994339697"/>
                    </a:ext>
                  </a:extLst>
                </a:gridCol>
                <a:gridCol w="1482201">
                  <a:extLst>
                    <a:ext uri="{9D8B030D-6E8A-4147-A177-3AD203B41FA5}">
                      <a16:colId xmlns:a16="http://schemas.microsoft.com/office/drawing/2014/main" val="718757735"/>
                    </a:ext>
                  </a:extLst>
                </a:gridCol>
                <a:gridCol w="2099624">
                  <a:extLst>
                    <a:ext uri="{9D8B030D-6E8A-4147-A177-3AD203B41FA5}">
                      <a16:colId xmlns:a16="http://schemas.microsoft.com/office/drawing/2014/main" val="869741666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Josephine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385023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Makeba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Abigail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Double room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46233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N3*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Tatiana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Pilar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Double room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14897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Ernest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private bathroom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40451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Ester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Martha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Double room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662849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Venny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61645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Zoe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 sink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4960554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Benrina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Geraldeen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Double room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 sink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376162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Dhanushka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 sink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73817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N20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Kurt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Rudick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Double room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 sink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82386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N21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Saul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 sink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907646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N22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Joao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 sink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25126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N23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Clive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 sink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21926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N24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Evarist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 sink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5624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N25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Srimantha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 sink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153754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N26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Chadwick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50057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N28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Isaac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Patrick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Double room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96564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N29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Antonio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 sink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19" marR="2719" marT="2719" marB="19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0173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912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D191A-8132-5937-7B9B-D599BB7FB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866377"/>
            <a:ext cx="3855720" cy="374860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Practical rules of the house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414A2E-FF03-70A7-90AC-97B1D4B150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258378"/>
              </p:ext>
            </p:extLst>
          </p:nvPr>
        </p:nvGraphicFramePr>
        <p:xfrm>
          <a:off x="5215811" y="-1"/>
          <a:ext cx="69758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960281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361</TotalTime>
  <Words>572</Words>
  <Application>Microsoft Office PowerPoint</Application>
  <PresentationFormat>Widescreen</PresentationFormat>
  <Paragraphs>109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Gill Sans MT</vt:lpstr>
      <vt:lpstr>Gallery</vt:lpstr>
      <vt:lpstr>Practical information for travelling to the North</vt:lpstr>
      <vt:lpstr>Leaving GRÓ-House</vt:lpstr>
      <vt:lpstr>What to take with you (SAq)</vt:lpstr>
      <vt:lpstr>What to take with you (everyone)</vt:lpstr>
      <vt:lpstr>Practical information of the house in Akureyri</vt:lpstr>
      <vt:lpstr>House location</vt:lpstr>
      <vt:lpstr>House pictures</vt:lpstr>
      <vt:lpstr>Room Allocation</vt:lpstr>
      <vt:lpstr>Practical rules of the house</vt:lpstr>
      <vt:lpstr>Preparation for Christmas Party (Thursday)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information of the house</dc:title>
  <dc:creator>Zaw Myo Win - HAFRO</dc:creator>
  <cp:lastModifiedBy>Zaw Myo Win - HAFRO</cp:lastModifiedBy>
  <cp:revision>7</cp:revision>
  <dcterms:created xsi:type="dcterms:W3CDTF">2022-11-22T13:33:10Z</dcterms:created>
  <dcterms:modified xsi:type="dcterms:W3CDTF">2022-11-23T12:32:13Z</dcterms:modified>
</cp:coreProperties>
</file>